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layout39.xml" ContentType="application/vnd.openxmlformats-officedocument.drawingml.diagramLayout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colors49.xml" ContentType="application/vnd.openxmlformats-officedocument.drawingml.diagramColors+xml"/>
  <Override PartName="/ppt/diagrams/drawing43.xml" ContentType="application/vnd.ms-office.drawingml.diagramDrawing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drawing21.xml" ContentType="application/vnd.ms-office.drawingml.diagramDrawing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diagrams/drawing48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diagrams/drawing37.xml" ContentType="application/vnd.ms-office.drawingml.diagramDrawing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layout47.xml" ContentType="application/vnd.openxmlformats-officedocument.drawingml.diagramLayout+xml"/>
  <Override PartName="/ppt/diagrams/drawing26.xml" ContentType="application/vnd.ms-office.drawingml.diagramDrawing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quickStyle50.xml" ContentType="application/vnd.openxmlformats-officedocument.drawingml.diagramStyle+xml"/>
  <Override PartName="/ppt/diagrams/drawing8.xml" ContentType="application/vnd.ms-office.drawingml.diagramDrawing+xml"/>
  <Override PartName="/ppt/diagrams/drawing51.xml" ContentType="application/vnd.ms-office.drawingml.diagramDrawing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diagrams/drawing40.xml" ContentType="application/vnd.ms-office.drawingml.diagramDrawing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layout50.xml" ContentType="application/vnd.openxmlformats-officedocument.drawingml.diagramLayout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data51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slides/slide41.xml" ContentType="application/vnd.openxmlformats-officedocument.presentationml.slide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quickStyle44.xml" ContentType="application/vnd.openxmlformats-officedocument.drawingml.diagramStyle+xml"/>
  <Override PartName="/ppt/diagrams/drawing34.xml" ContentType="application/vnd.ms-office.drawingml.diagramDrawing+xml"/>
  <Override PartName="/ppt/diagrams/drawing45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22.xml" ContentType="application/vnd.openxmlformats-officedocument.drawingml.diagramStyle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43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diagrams/colors50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ata41.xml" ContentType="application/vnd.openxmlformats-officedocument.drawingml.diagramData+xml"/>
  <Override PartName="/ppt/diagrams/drawing39.xml" ContentType="application/vnd.ms-office.drawingml.diagramDrawing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diagrams/quickStyle45.xml" ContentType="application/vnd.openxmlformats-officedocument.drawingml.diagramStyle+xml"/>
  <Override PartName="/ppt/diagrams/layout49.xml" ContentType="application/vnd.openxmlformats-officedocument.drawingml.diagramLayout+xml"/>
  <Override PartName="/ppt/diagrams/drawing17.xml" ContentType="application/vnd.ms-office.drawingml.diagramDrawing+xml"/>
  <Override PartName="/ppt/diagrams/drawing46.xml" ContentType="application/vnd.ms-office.drawingml.diagramDrawing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layout45.xml" ContentType="application/vnd.openxmlformats-officedocument.drawingml.diagramLayout+xml"/>
  <Override PartName="/ppt/diagrams/colors48.xml" ContentType="application/vnd.openxmlformats-officedocument.drawingml.diagramColors+xml"/>
  <Override PartName="/ppt/diagrams/drawing24.xml" ContentType="application/vnd.ms-office.drawingml.diagramDrawing+xml"/>
  <Override PartName="/ppt/diagrams/drawing13.xml" ContentType="application/vnd.ms-office.drawingml.diagramDrawing+xml"/>
  <Override PartName="/ppt/diagrams/drawing42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quickStyle46.xml" ContentType="application/vnd.openxmlformats-officedocument.drawingml.diagramStyle+xml"/>
  <Override PartName="/ppt/diagrams/drawing36.xml" ContentType="application/vnd.ms-office.drawingml.diagramDrawing+xml"/>
  <Override PartName="/ppt/diagrams/drawing47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layout46.xml" ContentType="application/vnd.openxmlformats-officedocument.drawingml.diagramLayout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rawing7.xml" ContentType="application/vnd.ms-office.drawingml.diagramDrawing+xml"/>
  <Override PartName="/ppt/diagrams/drawing50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diagrams/drawing19.xml" ContentType="application/vnd.ms-office.drawingml.diagramDrawing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drawing44.xml" ContentType="application/vnd.ms-office.drawingml.diagramDrawing+xml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drawing3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drawing11.xml" ContentType="application/vnd.ms-office.drawingml.diagramDrawing+xml"/>
  <Override PartName="/ppt/diagrams/drawing22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quickStyle48.xml" ContentType="application/vnd.openxmlformats-officedocument.drawingml.diagramStyle+xml"/>
  <Override PartName="/ppt/diagrams/drawing49.xml" ContentType="application/vnd.ms-office.drawingml.diagramDrawing+xml"/>
  <Override PartName="/ppt/diagrams/drawing38.xml" ContentType="application/vnd.ms-office.drawingml.diagramDrawing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layout48.xml" ContentType="application/vnd.openxmlformats-officedocument.drawingml.diagramLayout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7.xml" ContentType="application/vnd.openxmlformats-officedocument.drawingml.diagramLayout+xml"/>
  <Override PartName="/ppt/diagrams/drawing16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drawing9.xml" ContentType="application/vnd.ms-office.drawingml.diagramDrawing+xml"/>
  <Override PartName="/ppt/diagrams/drawing41.xml" ContentType="application/vnd.ms-office.drawingml.diagramDrawing+xml"/>
  <Override PartName="/ppt/diagrams/quickStyle9.xml" ContentType="application/vnd.openxmlformats-officedocument.drawingml.diagramStyle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drawing30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311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5" r:id="rId14"/>
    <p:sldId id="307" r:id="rId15"/>
    <p:sldId id="279" r:id="rId16"/>
    <p:sldId id="281" r:id="rId17"/>
    <p:sldId id="272" r:id="rId18"/>
    <p:sldId id="273" r:id="rId19"/>
    <p:sldId id="274" r:id="rId20"/>
    <p:sldId id="286" r:id="rId21"/>
    <p:sldId id="284" r:id="rId22"/>
    <p:sldId id="285" r:id="rId23"/>
    <p:sldId id="283" r:id="rId24"/>
    <p:sldId id="269" r:id="rId25"/>
    <p:sldId id="291" r:id="rId26"/>
    <p:sldId id="271" r:id="rId27"/>
    <p:sldId id="262" r:id="rId28"/>
    <p:sldId id="287" r:id="rId29"/>
    <p:sldId id="288" r:id="rId30"/>
    <p:sldId id="289" r:id="rId31"/>
    <p:sldId id="293" r:id="rId32"/>
    <p:sldId id="310" r:id="rId33"/>
    <p:sldId id="309" r:id="rId34"/>
    <p:sldId id="308" r:id="rId35"/>
    <p:sldId id="290" r:id="rId36"/>
    <p:sldId id="294" r:id="rId37"/>
    <p:sldId id="295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280" r:id="rId46"/>
    <p:sldId id="304" r:id="rId47"/>
    <p:sldId id="305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0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://modrs.ucoz.ru/" TargetMode="Externa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ll=33.112234,68.995553&amp;z=15&amp;text=%D0%A0%D0%BE%D1%81%D1%81%D0%B8%D1%8F,%20%D0%9C%D1%83%D1%80%D0%BC%D0%B0%D0%BD%D1%81%D0%BA,%20%D1%83%D0%BB%D0%B8%D1%86%D0%B0%20%D0%91%D0%BE%D1%87%D0%BA%D0%BE%D0%B2%D0%B0,%204&amp;sll=33.112234,68.995553&amp;sspn=0.050640,0.008729&amp;ol=geo&amp;oll=33.081314,68.911955" TargetMode="Externa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hyperlink" Target="http://cpprk51.ru/" TargetMode="Externa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0154/coca/?source=serp_navig&amp;ll=33.086695,68.913737&amp;z=15&amp;text=%D0%A0%D0%BE%D1%81%D1%81%D0%B8%D1%8F,%20%D0%9C%D1%83%D1%80%D0%BC%D0%B0%D0%BD%D1%81%D0%BA,%20%D1%83%D0%BB%D0%B8%D1%86%D0%B0%20%D0%91%D0%B0%D1%83%D0%BC%D0%B0%D0%BD%D0%B0,%201&amp;sll=33.081314,68.911955&amp;sspn=0.050640,0.008763&amp;ol=geo&amp;oll=33.086695,68.913737" TargetMode="Externa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pmss.ru/" TargetMode="External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ll=33.087332,69.005171&amp;z=15&amp;text=%D0%A0%D0%BE%D1%81%D1%81%D0%B8%D1%8F,%20%D0%9C%D1%83%D1%80%D0%BC%D0%B0%D0%BD%D1%81%D0%BA,%20%D0%98%D0%BD%D0%B6%D0%B5%D0%BD%D0%B5%D1%80%D0%BD%D0%B0%D1%8F%20%D1%83%D0%BB%D0%B8%D1%86%D0%B0,%202%D0%90&amp;sll=33.086695,68.913737&amp;sspn=0.050640,0.008762&amp;ol=geo&amp;oll=33.087332,69.005171" TargetMode="External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ll=33.087252,68.963538&amp;z=15&amp;text=%D0%A0%D0%BE%D1%81%D1%81%D0%B8%D1%8F,%20%D0%9C%D1%83%D1%80%D0%BC%D0%B0%D0%BD%D1%81%D0%BA,%20%D1%83%D0%BB%D0%B8%D1%86%D0%B0%20%D0%9F%D0%BE%D0%BB%D1%8F%D1%80%D0%BD%D1%8B%D0%B5%20%D0%97%D0%BE%D1%80%D0%B8,%2031%D0%BA1&amp;sll=33.090303,68.963928&amp;sspn=0.012660,0.002186&amp;ol=geo&amp;oll=33.087252,68.963538" TargetMode="External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os-dd.ru/what/families/" TargetMode="External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cspsd.ru/" TargetMode="External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1%83%D0%BB%D0%B8%D1%86%D0%B0%20%D0%A1%D1%82%D0%B0%D1%80%D0%BE%D1%81%D1%82%D0%B8%D0%BD%D0%B0,%2091&amp;sll=82.905554,54.991966&amp;sspn=0.050640,0.013991&amp;ll=33.110769,68.979656&amp;z=15&amp;ol=geo&amp;oll=33.110769,68.979656" TargetMode="External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urmansk.sledcom.ru/folder/876489" TargetMode="External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1%83%D0%BB%D0%B8%D1%86%D0%B0%20%D0%9A%D0%B0%D1%80%D0%BB%D0%B0%20%D0%9B%D0%B8%D0%B1%D0%BA%D0%BD%D0%B5%D1%85%D1%82%D0%B0,%2048&amp;sll=33.110769,68.979656&amp;sspn=0.050640,0.008736&amp;ll=33.082544,68.983842&amp;z=15&amp;ol=geo&amp;oll=33.082544,68.983842" TargetMode="External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1%83%D0%BB%D0%B8%D1%86%D0%B0%20%D0%9A%D0%B0%D0%BF%D0%B8%D1%82%D0%B0%D0%BD%D0%B0%20%D0%9E%D1%80%D0%BB%D0%B8%D0%BA%D0%BE%D0%B2%D0%BE%D0%B9,%207&amp;sll=33.111129,68.993587&amp;sspn=0.050640,0.008730&amp;ll=33.091698,68.946962&amp;z=15&amp;ol=geo&amp;oll=33.091698,68.946962" TargetMode="External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1%83%D0%BB%D0%B8%D1%86%D0%B0%20%D0%9C%D0%B0%D1%80%D0%B0%D1%82%D0%B0,%2021&amp;sll=33.091698,68.946962&amp;sspn=0.050640,0.008749&amp;ll=33.074522,68.950560&amp;z=15&amp;ol=geo&amp;oll=33.074522,68.950560" TargetMode="External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1%83%D0%BB%D0%B8%D1%86%D0%B0%20%D0%A1%D0%B2%D0%B5%D1%80%D0%B4%D0%BB%D0%BE%D0%B2%D0%B0,%2014%D0%BA2&amp;sll=33.074522,68.950560&amp;sspn=0.050640,0.008747&amp;ll=33.111129,68.993587&amp;z=15&amp;ol=geo&amp;oll=33.111129,68.993587" TargetMode="External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1%83%D0%BB%D0%B8%D1%86%D0%B0%20%D0%A1%D0%BF%D0%BE%D0%BB%D0%BE%D1%85%D0%B8,%207&amp;sll=33.111129,68.993587&amp;sspn=0.050640,0.008730&amp;ll=33.091519,68.963512&amp;z=15&amp;ol=geo&amp;oll=33.091519,68.963512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dgb.ru/" TargetMode="External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hyperlink" Target="http://www.kvd.murmansk.ru/" TargetMode="External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0%A2%D1%80%D0%B0%D0%BB%D0%BE%D0%B2%D0%B0%D1%8F%20%D1%83%D0%BB%D0%B8%D1%86%D0%B0,%2047&amp;sll=33.098490,68.970702&amp;sspn=0.050640,0.008739&amp;ll=33.060994,68.960869&amp;z=15&amp;ol=geo&amp;oll=33.060994,68.960869" TargetMode="External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hyperlink" Target="http://murmanaids.ru/" TargetMode="External"/></Relationships>
</file>

<file path=ppt/diagrams/_rels/data33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0154/coca/?source=serp_navig&amp;text=%D0%A0%D0%BE%D1%81%D1%81%D0%B8%D1%8F,%20%D0%9C%D1%83%D1%80%D0%BC%D0%B0%D0%BD%D1%81%D0%BA,%20%D0%AF%D0%BA%D0%BE%D1%80%D0%BD%D1%8B%D0%B9%20%D0%BF%D0%B5%D1%80%D0%B5%D1%83%D0%BB%D0%BE%D0%BA,%2010&amp;sll=33.060994,68.960869&amp;sspn=0.050640,0.008743&amp;ll=33.101670,68.912702&amp;z=15&amp;ol=geo&amp;oll=33.101670,68.912702" TargetMode="External"/></Relationships>
</file>

<file path=ppt/diagrams/_rels/data34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1%83%D0%BB%D0%B8%D1%86%D0%B0%20%D0%9A%D0%B0%D0%BF%D0%B8%D1%82%D0%B0%D0%BD%D0%B0%20%D0%95%D0%B3%D0%BE%D1%80%D0%BE%D0%B2%D0%B0,%2016&amp;sll=33.101670,68.912702&amp;sspn=0.050640,0.008762&amp;ll=33.076238,68.964583&amp;z=15&amp;ol=geo&amp;oll=33.076238,68.964583" TargetMode="External"/></Relationships>
</file>

<file path=ppt/diagrams/_rels/data35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0%92%D0%B5%D1%80%D1%85%D0%BD%D0%B5-%D0%A0%D0%BE%D1%81%D1%82%D0%B8%D0%BD%D1%81%D0%BA%D0%BE%D0%B5%20%D1%88%D0%BE%D1%81%D1%81%D0%B5,%2017%D0%90&amp;sll=33.098696,68.983661&amp;sspn=0.050640,0.008734&amp;ll=33.098696,68.983661&amp;z=15&amp;ol=geo&amp;oll=33.098696,68.983661" TargetMode="External"/></Relationships>
</file>

<file path=ppt/diagrams/_rels/data37.xml.rels><?xml version="1.0" encoding="UTF-8" standalone="yes"?>
<Relationships xmlns="http://schemas.openxmlformats.org/package/2006/relationships"><Relationship Id="rId1" Type="http://schemas.openxmlformats.org/officeDocument/2006/relationships/hyperlink" Target="http://dmc-ocean.ru/" TargetMode="External"/></Relationships>
</file>

<file path=ppt/diagrams/_rels/data38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1%83%D0%BB%D0%B8%D1%86%D0%B0%20%D0%93%D0%B0%D0%B3%D0%B0%D1%80%D0%B8%D0%BD%D0%B0,%2021&amp;sll=33.098696,68.983661&amp;sspn=0.050640,0.008734&amp;ll=33.103278,68.997922&amp;z=15&amp;ol=geo&amp;oll=33.103278,68.997922" TargetMode="External"/></Relationships>
</file>

<file path=ppt/diagrams/_rels/data39.xml.rels><?xml version="1.0" encoding="UTF-8" standalone="yes"?>
<Relationships xmlns="http://schemas.openxmlformats.org/package/2006/relationships"><Relationship Id="rId1" Type="http://schemas.openxmlformats.org/officeDocument/2006/relationships/hyperlink" Target="http://tsdyut.edu.murmansk.ru/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ll=33.112234,68.995553&amp;z=15&amp;text=%D0%A0%D0%BE%D1%81%D1%81%D0%B8%D1%8F,%20%D0%9C%D1%83%D1%80%D0%BC%D0%B0%D0%BD%D1%81%D0%BA,%20%D1%83%D0%BB%D0%B8%D1%86%D0%B0%20%D0%A1%D0%B2%D0%B5%D1%80%D0%B4%D0%BB%D0%BE%D0%B2%D0%B0,%2018&amp;sll=33.087332,69.005171&amp;sspn=0.050640,0.008726&amp;ol=geo&amp;oll=33.112234,68.995553" TargetMode="External"/></Relationships>
</file>

<file path=ppt/diagrams/_rels/data40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0154/coca/?source=serp_navig&amp;text=%D0%A0%D0%BE%D1%81%D1%81%D0%B8%D1%8F,%20%D0%9C%D1%83%D1%80%D0%BC%D0%B0%D0%BD%D1%81%D0%BA,%20%D1%83%D0%BB%D0%B8%D1%86%D0%B0%20%D0%93%D0%B5%D1%80%D0%BE%D0%B5%D0%B2%20%D0%A0%D1%8B%D0%B1%D0%B0%D1%87%D1%8C%D0%B5%D0%B3%D0%BE,%205&amp;sll=33.103278,68.997922&amp;sspn=0.050640,0.008729&amp;ll=33.094079,68.901837&amp;z=15&amp;ol=geo&amp;oll=33.094079,68.901837" TargetMode="External"/></Relationships>
</file>

<file path=ppt/diagrams/_rels/data41.xml.rels><?xml version="1.0" encoding="UTF-8" standalone="yes"?>
<Relationships xmlns="http://schemas.openxmlformats.org/package/2006/relationships"><Relationship Id="rId1" Type="http://schemas.openxmlformats.org/officeDocument/2006/relationships/hyperlink" Target="http://feniks.edu.murmansk.ru/" TargetMode="External"/></Relationships>
</file>

<file path=ppt/diagrams/_rels/data42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0%9A%D0%B0%D0%B7%D0%B0%D1%80%D0%BC%D0%B5%D0%BD%D0%BD%D1%8B%D0%B9%20%D0%BF%D0%B5%D1%80%D0%B5%D1%83%D0%BB%D0%BE%D0%BA,%202&amp;sll=33.094079,68.901837&amp;sspn=0.050640,0.008767&amp;ll=33.072510,69.003370&amp;z=15&amp;ol=geo&amp;oll=33.072510,69.003370" TargetMode="External"/></Relationships>
</file>

<file path=ppt/diagrams/_rels/data4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ddt.edu.murmansk.ru/" TargetMode="External"/></Relationships>
</file>

<file path=ppt/diagrams/_rels/data44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0154/coca/?source=serp_navig&amp;text=%D0%A0%D0%BE%D1%81%D1%81%D0%B8%D1%8F,%20%D0%9C%D1%83%D1%80%D0%BC%D0%B0%D0%BD%D1%81%D0%BA,%20%D1%83%D0%BB%D0%B8%D1%86%D0%B0%20%D0%91%D0%B0%D1%83%D0%BC%D0%B0%D0%BD%D0%B0,%2044&amp;sll=33.072510,69.003370&amp;sspn=0.050640,0.008726&amp;ll=33.082320,68.905254&amp;z=15&amp;ol=geo&amp;oll=33.082320,68.905254" TargetMode="External"/></Relationships>
</file>

<file path=ppt/diagrams/_rels/data45.xml.rels><?xml version="1.0" encoding="UTF-8" standalone="yes"?>
<Relationships xmlns="http://schemas.openxmlformats.org/package/2006/relationships"><Relationship Id="rId1" Type="http://schemas.openxmlformats.org/officeDocument/2006/relationships/hyperlink" Target="http://ddt-bredova.ru/" TargetMode="External"/></Relationships>
</file>

<file path=ppt/diagrams/_rels/data46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0%BF%D1%80%D0%BE%D1%81%D0%BF%D0%B5%D0%BA%D1%82%20%D0%9B%D0%B5%D0%BD%D0%B8%D0%BD%D0%B0,%2063%D0%90&amp;sll=33.082320,68.905254&amp;sspn=0.050640,0.008765&amp;ll=33.077056,68.966471&amp;z=15&amp;ol=geo&amp;oll=33.077056,68.966471" TargetMode="External"/></Relationships>
</file>

<file path=ppt/diagrams/_rels/data47.xml.rels><?xml version="1.0" encoding="UTF-8" standalone="yes"?>
<Relationships xmlns="http://schemas.openxmlformats.org/package/2006/relationships"><Relationship Id="rId1" Type="http://schemas.openxmlformats.org/officeDocument/2006/relationships/hyperlink" Target="http://torceva.ru/" TargetMode="External"/></Relationships>
</file>

<file path=ppt/diagrams/_rels/data48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?source=serp_navig&amp;text=%D0%A0%D0%BE%D1%81%D1%81%D0%B8%D1%8F,%20%D0%9C%D1%83%D1%80%D0%BC%D0%B0%D0%BD%D1%81%D0%BA,%20%D1%83%D0%BB%D0%B8%D1%86%D0%B0%20%D0%A2%D0%BE%D1%80%D1%86%D0%B5%D0%B2%D0%B0,%2011&amp;sll=33.077056,68.966471&amp;sspn=0.050640,0.008741&amp;ll=33.081601,69.024799&amp;z=15&amp;ol=geo&amp;oll=33.081601,69.024799" TargetMode="External"/></Relationships>
</file>

<file path=ppt/diagrams/_rels/data50.xml.rels><?xml version="1.0" encoding="UTF-8" standalone="yes"?>
<Relationships xmlns="http://schemas.openxmlformats.org/package/2006/relationships"><Relationship Id="rId1" Type="http://schemas.openxmlformats.org/officeDocument/2006/relationships/hyperlink" Target="http://molodej51.ru/" TargetMode="External"/></Relationships>
</file>

<file path=ppt/diagrams/_rels/data51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1%83%D0%BB%D0%B8%D1%86%D0%B0%20%D0%9C%D0%B0%D1%80%D0%B0%D1%82%D0%B0,%2021&amp;sll=33.081601,69.024799&amp;sspn=0.050640,0.008718&amp;ll=33.074522,68.950560&amp;z=15&amp;ol=geo&amp;oll=33.074522,68.950560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detpo.ru/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BF%D0%BE%D0%BB%D1%8F%D1%80%D0%BD%D1%8B%D0%B9%20%D0%B7%D0%BE%D1%80%D0%B8%2036&amp;sll=33.091519,68.963512&amp;sspn=0.050640,0.008742&amp;ll=33.085805,68.964467&amp;z=15&amp;ol=geo&amp;oll=33.085805,68.964467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1%83%D0%BB%D0%B8%D1%86%D0%B0%20%D0%9F%D0%B0%D0%BF%D0%B0%D0%BD%D0%B8%D0%BD%D0%B0,%201&amp;sll=33.085805,68.964467&amp;sspn=0.050640,0.008742&amp;ll=33.098490,68.970702&amp;z=15&amp;ol=geo&amp;oll=33.098490,68.970702" TargetMode="External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://modrs.ucoz.ru/" TargetMode="External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ll=33.112234,68.995553&amp;z=15&amp;text=%D0%A0%D0%BE%D1%81%D1%81%D0%B8%D1%8F,%20%D0%9C%D1%83%D1%80%D0%BC%D0%B0%D0%BD%D1%81%D0%BA,%20%D1%83%D0%BB%D0%B8%D1%86%D0%B0%20%D0%91%D0%BE%D1%87%D0%BA%D0%BE%D0%B2%D0%B0,%204&amp;sll=33.112234,68.995553&amp;sspn=0.050640,0.008729&amp;ol=geo&amp;oll=33.081314,68.911955" TargetMode="External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hyperlink" Target="http://cpprk51.ru/" TargetMode="External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0154/coca/?source=serp_navig&amp;ll=33.086695,68.913737&amp;z=15&amp;text=%D0%A0%D0%BE%D1%81%D1%81%D0%B8%D1%8F,%20%D0%9C%D1%83%D1%80%D0%BC%D0%B0%D0%BD%D1%81%D0%BA,%20%D1%83%D0%BB%D0%B8%D1%86%D0%B0%20%D0%91%D0%B0%D1%83%D0%BC%D0%B0%D0%BD%D0%B0,%201&amp;sll=33.081314,68.911955&amp;sspn=0.050640,0.008763&amp;ol=geo&amp;oll=33.086695,68.913737" TargetMode="External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pmss.ru/" TargetMode="External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ll=33.087332,69.005171&amp;z=15&amp;text=%D0%A0%D0%BE%D1%81%D1%81%D0%B8%D1%8F,%20%D0%9C%D1%83%D1%80%D0%BC%D0%B0%D0%BD%D1%81%D0%BA,%20%D0%98%D0%BD%D0%B6%D0%B5%D0%BD%D0%B5%D1%80%D0%BD%D0%B0%D1%8F%20%D1%83%D0%BB%D0%B8%D1%86%D0%B0,%202%D0%90&amp;sll=33.086695,68.913737&amp;sspn=0.050640,0.008762&amp;ol=geo&amp;oll=33.087332,69.005171" TargetMode="External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ll=33.087252,68.963538&amp;z=15&amp;text=%D0%A0%D0%BE%D1%81%D1%81%D0%B8%D1%8F,%20%D0%9C%D1%83%D1%80%D0%BC%D0%B0%D0%BD%D1%81%D0%BA,%20%D1%83%D0%BB%D0%B8%D1%86%D0%B0%20%D0%9F%D0%BE%D0%BB%D1%8F%D1%80%D0%BD%D1%8B%D0%B5%20%D0%97%D0%BE%D1%80%D0%B8,%2031%D0%BA1&amp;sll=33.090303,68.963928&amp;sspn=0.012660,0.002186&amp;ol=geo&amp;oll=33.087252,68.963538" TargetMode="External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os-dd.ru/what/families/" TargetMode="External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cspsd.ru/" TargetMode="External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1%83%D0%BB%D0%B8%D1%86%D0%B0%20%D0%A1%D1%82%D0%B0%D1%80%D0%BE%D1%81%D1%82%D0%B8%D0%BD%D0%B0,%2091&amp;sll=82.905554,54.991966&amp;sspn=0.050640,0.013991&amp;ll=33.110769,68.979656&amp;z=15&amp;ol=geo&amp;oll=33.110769,68.979656" TargetMode="External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urmansk.sledcom.ru/folder/876489" TargetMode="External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1%83%D0%BB%D0%B8%D1%86%D0%B0%20%D0%9A%D0%B0%D1%80%D0%BB%D0%B0%20%D0%9B%D0%B8%D0%B1%D0%BA%D0%BD%D0%B5%D1%85%D1%82%D0%B0,%2048&amp;sll=33.110769,68.979656&amp;sspn=0.050640,0.008736&amp;ll=33.082544,68.983842&amp;z=15&amp;ol=geo&amp;oll=33.082544,68.983842" TargetMode="External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1%83%D0%BB%D0%B8%D1%86%D0%B0%20%D0%9A%D0%B0%D0%BF%D0%B8%D1%82%D0%B0%D0%BD%D0%B0%20%D0%9E%D1%80%D0%BB%D0%B8%D0%BA%D0%BE%D0%B2%D0%BE%D0%B9,%207&amp;sll=33.111129,68.993587&amp;sspn=0.050640,0.008730&amp;ll=33.091698,68.946962&amp;z=15&amp;ol=geo&amp;oll=33.091698,68.946962" TargetMode="External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1%83%D0%BB%D0%B8%D1%86%D0%B0%20%D0%9C%D0%B0%D1%80%D0%B0%D1%82%D0%B0,%2021&amp;sll=33.091698,68.946962&amp;sspn=0.050640,0.008749&amp;ll=33.074522,68.950560&amp;z=15&amp;ol=geo&amp;oll=33.074522,68.950560" TargetMode="External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1%83%D0%BB%D0%B8%D1%86%D0%B0%20%D0%A1%D0%B2%D0%B5%D1%80%D0%B4%D0%BB%D0%BE%D0%B2%D0%B0,%2014%D0%BA2&amp;sll=33.074522,68.950560&amp;sspn=0.050640,0.008747&amp;ll=33.111129,68.993587&amp;z=15&amp;ol=geo&amp;oll=33.111129,68.993587" TargetMode="External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1%83%D0%BB%D0%B8%D1%86%D0%B0%20%D0%A1%D0%BF%D0%BE%D0%BB%D0%BE%D1%85%D0%B8,%207&amp;sll=33.111129,68.993587&amp;sspn=0.050640,0.008730&amp;ll=33.091519,68.963512&amp;z=15&amp;ol=geo&amp;oll=33.091519,68.963512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dgb.ru/" TargetMode="External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hyperlink" Target="http://www.kvd.murmansk.ru/" TargetMode="External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0%A2%D1%80%D0%B0%D0%BB%D0%BE%D0%B2%D0%B0%D1%8F%20%D1%83%D0%BB%D0%B8%D1%86%D0%B0,%2047&amp;sll=33.098490,68.970702&amp;sspn=0.050640,0.008739&amp;ll=33.060994,68.960869&amp;z=15&amp;ol=geo&amp;oll=33.060994,68.960869" TargetMode="External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hyperlink" Target="http://murmanaids.ru/" TargetMode="External"/></Relationships>
</file>

<file path=ppt/diagrams/_rels/drawing33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0154/coca/?source=serp_navig&amp;text=%D0%A0%D0%BE%D1%81%D1%81%D0%B8%D1%8F,%20%D0%9C%D1%83%D1%80%D0%BC%D0%B0%D0%BD%D1%81%D0%BA,%20%D0%AF%D0%BA%D0%BE%D1%80%D0%BD%D1%8B%D0%B9%20%D0%BF%D0%B5%D1%80%D0%B5%D1%83%D0%BB%D0%BE%D0%BA,%2010&amp;sll=33.060994,68.960869&amp;sspn=0.050640,0.008743&amp;ll=33.101670,68.912702&amp;z=15&amp;ol=geo&amp;oll=33.101670,68.912702" TargetMode="External"/></Relationships>
</file>

<file path=ppt/diagrams/_rels/drawing34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1%83%D0%BB%D0%B8%D1%86%D0%B0%20%D0%9A%D0%B0%D0%BF%D0%B8%D1%82%D0%B0%D0%BD%D0%B0%20%D0%95%D0%B3%D0%BE%D1%80%D0%BE%D0%B2%D0%B0,%2016&amp;sll=33.101670,68.912702&amp;sspn=0.050640,0.008762&amp;ll=33.076238,68.964583&amp;z=15&amp;ol=geo&amp;oll=33.076238,68.964583" TargetMode="External"/></Relationships>
</file>

<file path=ppt/diagrams/_rels/drawing35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0%92%D0%B5%D1%80%D1%85%D0%BD%D0%B5-%D0%A0%D0%BE%D1%81%D1%82%D0%B8%D0%BD%D1%81%D0%BA%D0%BE%D0%B5%20%D1%88%D0%BE%D1%81%D1%81%D0%B5,%2017%D0%90&amp;sll=33.098696,68.983661&amp;sspn=0.050640,0.008734&amp;ll=33.098696,68.983661&amp;z=15&amp;ol=geo&amp;oll=33.098696,68.983661" TargetMode="External"/></Relationships>
</file>

<file path=ppt/diagrams/_rels/drawing37.xml.rels><?xml version="1.0" encoding="UTF-8" standalone="yes"?>
<Relationships xmlns="http://schemas.openxmlformats.org/package/2006/relationships"><Relationship Id="rId1" Type="http://schemas.openxmlformats.org/officeDocument/2006/relationships/hyperlink" Target="http://dmc-ocean.ru/" TargetMode="External"/></Relationships>
</file>

<file path=ppt/diagrams/_rels/drawing38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1%83%D0%BB%D0%B8%D1%86%D0%B0%20%D0%93%D0%B0%D0%B3%D0%B0%D1%80%D0%B8%D0%BD%D0%B0,%2021&amp;sll=33.098696,68.983661&amp;sspn=0.050640,0.008734&amp;ll=33.103278,68.997922&amp;z=15&amp;ol=geo&amp;oll=33.103278,68.997922" TargetMode="External"/></Relationships>
</file>

<file path=ppt/diagrams/_rels/drawing39.xml.rels><?xml version="1.0" encoding="UTF-8" standalone="yes"?>
<Relationships xmlns="http://schemas.openxmlformats.org/package/2006/relationships"><Relationship Id="rId1" Type="http://schemas.openxmlformats.org/officeDocument/2006/relationships/hyperlink" Target="http://tsdyut.edu.murmansk.ru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ll=33.112234,68.995553&amp;z=15&amp;text=%D0%A0%D0%BE%D1%81%D1%81%D0%B8%D1%8F,%20%D0%9C%D1%83%D1%80%D0%BC%D0%B0%D0%BD%D1%81%D0%BA,%20%D1%83%D0%BB%D0%B8%D1%86%D0%B0%20%D0%A1%D0%B2%D0%B5%D1%80%D0%B4%D0%BB%D0%BE%D0%B2%D0%B0,%2018&amp;sll=33.087332,69.005171&amp;sspn=0.050640,0.008726&amp;ol=geo&amp;oll=33.112234,68.995553" TargetMode="External"/></Relationships>
</file>

<file path=ppt/diagrams/_rels/drawing40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0154/coca/?source=serp_navig&amp;text=%D0%A0%D0%BE%D1%81%D1%81%D0%B8%D1%8F,%20%D0%9C%D1%83%D1%80%D0%BC%D0%B0%D0%BD%D1%81%D0%BA,%20%D1%83%D0%BB%D0%B8%D1%86%D0%B0%20%D0%93%D0%B5%D1%80%D0%BE%D0%B5%D0%B2%20%D0%A0%D1%8B%D0%B1%D0%B0%D1%87%D1%8C%D0%B5%D0%B3%D0%BE,%205&amp;sll=33.103278,68.997922&amp;sspn=0.050640,0.008729&amp;ll=33.094079,68.901837&amp;z=15&amp;ol=geo&amp;oll=33.094079,68.901837" TargetMode="External"/></Relationships>
</file>

<file path=ppt/diagrams/_rels/drawing41.xml.rels><?xml version="1.0" encoding="UTF-8" standalone="yes"?>
<Relationships xmlns="http://schemas.openxmlformats.org/package/2006/relationships"><Relationship Id="rId1" Type="http://schemas.openxmlformats.org/officeDocument/2006/relationships/hyperlink" Target="http://feniks.edu.murmansk.ru/" TargetMode="External"/></Relationships>
</file>

<file path=ppt/diagrams/_rels/drawing42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0%9A%D0%B0%D0%B7%D0%B0%D1%80%D0%BC%D0%B5%D0%BD%D0%BD%D1%8B%D0%B9%20%D0%BF%D0%B5%D1%80%D0%B5%D1%83%D0%BB%D0%BE%D0%BA,%202&amp;sll=33.094079,68.901837&amp;sspn=0.050640,0.008767&amp;ll=33.072510,69.003370&amp;z=15&amp;ol=geo&amp;oll=33.072510,69.003370" TargetMode="External"/></Relationships>
</file>

<file path=ppt/diagrams/_rels/drawing4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ddt.edu.murmansk.ru/" TargetMode="External"/></Relationships>
</file>

<file path=ppt/diagrams/_rels/drawing44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0154/coca/?source=serp_navig&amp;text=%D0%A0%D0%BE%D1%81%D1%81%D0%B8%D1%8F,%20%D0%9C%D1%83%D1%80%D0%BC%D0%B0%D0%BD%D1%81%D0%BA,%20%D1%83%D0%BB%D0%B8%D1%86%D0%B0%20%D0%91%D0%B0%D1%83%D0%BC%D0%B0%D0%BD%D0%B0,%2044&amp;sll=33.072510,69.003370&amp;sspn=0.050640,0.008726&amp;ll=33.082320,68.905254&amp;z=15&amp;ol=geo&amp;oll=33.082320,68.905254" TargetMode="External"/></Relationships>
</file>

<file path=ppt/diagrams/_rels/drawing45.xml.rels><?xml version="1.0" encoding="UTF-8" standalone="yes"?>
<Relationships xmlns="http://schemas.openxmlformats.org/package/2006/relationships"><Relationship Id="rId1" Type="http://schemas.openxmlformats.org/officeDocument/2006/relationships/hyperlink" Target="http://ddt-bredova.ru/" TargetMode="External"/></Relationships>
</file>

<file path=ppt/diagrams/_rels/drawing46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0%BF%D1%80%D0%BE%D1%81%D0%BF%D0%B5%D0%BA%D1%82%20%D0%9B%D0%B5%D0%BD%D0%B8%D0%BD%D0%B0,%2063%D0%90&amp;sll=33.082320,68.905254&amp;sspn=0.050640,0.008765&amp;ll=33.077056,68.966471&amp;z=15&amp;ol=geo&amp;oll=33.077056,68.966471" TargetMode="External"/></Relationships>
</file>

<file path=ppt/diagrams/_rels/drawing47.xml.rels><?xml version="1.0" encoding="UTF-8" standalone="yes"?>
<Relationships xmlns="http://schemas.openxmlformats.org/package/2006/relationships"><Relationship Id="rId1" Type="http://schemas.openxmlformats.org/officeDocument/2006/relationships/hyperlink" Target="http://torceva.ru/" TargetMode="External"/></Relationships>
</file>

<file path=ppt/diagrams/_rels/drawing48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?source=serp_navig&amp;text=%D0%A0%D0%BE%D1%81%D1%81%D0%B8%D1%8F,%20%D0%9C%D1%83%D1%80%D0%BC%D0%B0%D0%BD%D1%81%D0%BA,%20%D1%83%D0%BB%D0%B8%D1%86%D0%B0%20%D0%A2%D0%BE%D1%80%D1%86%D0%B5%D0%B2%D0%B0,%2011&amp;sll=33.077056,68.966471&amp;sspn=0.050640,0.008741&amp;ll=33.081601,69.024799&amp;z=15&amp;ol=geo&amp;oll=33.081601,69.024799" TargetMode="External"/></Relationships>
</file>

<file path=ppt/diagrams/_rels/drawing50.xml.rels><?xml version="1.0" encoding="UTF-8" standalone="yes"?>
<Relationships xmlns="http://schemas.openxmlformats.org/package/2006/relationships"><Relationship Id="rId1" Type="http://schemas.openxmlformats.org/officeDocument/2006/relationships/hyperlink" Target="http://molodej51.ru/" TargetMode="External"/></Relationships>
</file>

<file path=ppt/diagrams/_rels/drawing51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1%83%D0%BB%D0%B8%D1%86%D0%B0%20%D0%9C%D0%B0%D1%80%D0%B0%D1%82%D0%B0,%2021&amp;sll=33.081601,69.024799&amp;sspn=0.050640,0.008718&amp;ll=33.074522,68.950560&amp;z=15&amp;ol=geo&amp;oll=33.074522,68.950560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://detpo.ru/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BF%D0%BE%D0%BB%D1%8F%D1%80%D0%BD%D1%8B%D0%B9%20%D0%B7%D0%BE%D1%80%D0%B8%2036&amp;sll=33.091519,68.963512&amp;sspn=0.050640,0.008742&amp;ll=33.085805,68.964467&amp;z=15&amp;ol=geo&amp;oll=33.085805,68.964467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s://maps.yandex.ru/23/murmansk/?source=serp_navig&amp;text=%D0%A0%D0%BE%D1%81%D1%81%D0%B8%D1%8F,%20%D0%9C%D1%83%D1%80%D0%BC%D0%B0%D0%BD%D1%81%D0%BA,%20%D1%83%D0%BB%D0%B8%D1%86%D0%B0%20%D0%9F%D0%B0%D0%BF%D0%B0%D0%BD%D0%B8%D0%BD%D0%B0,%201&amp;sll=33.085805,68.964467&amp;sspn=0.050640,0.008742&amp;ll=33.098490,68.970702&amp;z=15&amp;ol=geo&amp;oll=33.098490,68.970702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1758E-BFC8-4A0C-8C32-62DBA6B2E3E7}" type="doc">
      <dgm:prSet loTypeId="urn:microsoft.com/office/officeart/2005/8/layout/lProcess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947EBF1-0C95-4A10-8BE7-CE7088408D12}">
      <dgm:prSet phldrT="[Текст]" custT="1"/>
      <dgm:spPr/>
      <dgm:t>
        <a:bodyPr/>
        <a:lstStyle/>
        <a:p>
          <a:pPr algn="ctr"/>
          <a:r>
            <a:rPr lang="ru-RU" sz="11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Дошкольные образовательные учреждения</a:t>
          </a:r>
        </a:p>
        <a:p>
          <a:pPr algn="ctr"/>
          <a:endParaRPr lang="ru-RU" sz="8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8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83</a:t>
          </a:r>
        </a:p>
      </dgm:t>
    </dgm:pt>
    <dgm:pt modelId="{D15C8350-12E0-4D03-90DD-E1631EE21839}" type="parTrans" cxnId="{E37CF759-54AA-4C53-852A-83DBC1270D32}">
      <dgm:prSet/>
      <dgm:spPr/>
      <dgm:t>
        <a:bodyPr/>
        <a:lstStyle/>
        <a:p>
          <a:pPr algn="l"/>
          <a:endParaRPr lang="ru-RU"/>
        </a:p>
      </dgm:t>
    </dgm:pt>
    <dgm:pt modelId="{4F8302C1-4E2F-4055-AE61-023C9D79763B}" type="sibTrans" cxnId="{E37CF759-54AA-4C53-852A-83DBC1270D32}">
      <dgm:prSet/>
      <dgm:spPr/>
      <dgm:t>
        <a:bodyPr/>
        <a:lstStyle/>
        <a:p>
          <a:pPr algn="l"/>
          <a:endParaRPr lang="ru-RU"/>
        </a:p>
      </dgm:t>
    </dgm:pt>
    <dgm:pt modelId="{300806E6-897D-45A0-A3CC-B387576D254F}">
      <dgm:prSet phldrT="[Текст]" custT="1"/>
      <dgm:spPr/>
      <dgm:t>
        <a:bodyPr/>
        <a:lstStyle/>
        <a:p>
          <a:pPr algn="l"/>
          <a:r>
            <a:rPr lang="ru-RU" sz="1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Центр развития ребенка </a:t>
          </a:r>
        </a:p>
        <a:p>
          <a:pPr algn="l"/>
          <a:r>
            <a:rPr lang="ru-RU" sz="105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            4</a:t>
          </a:r>
        </a:p>
      </dgm:t>
    </dgm:pt>
    <dgm:pt modelId="{5E32AD84-B87D-49F6-819B-2F4948B5A758}" type="parTrans" cxnId="{86C841BA-B0EB-4A89-9E32-43252FDF7ED7}">
      <dgm:prSet/>
      <dgm:spPr/>
      <dgm:t>
        <a:bodyPr/>
        <a:lstStyle/>
        <a:p>
          <a:pPr algn="l"/>
          <a:endParaRPr lang="ru-RU"/>
        </a:p>
      </dgm:t>
    </dgm:pt>
    <dgm:pt modelId="{3839E1A6-324A-4749-A219-BE3CB0104C44}" type="sibTrans" cxnId="{86C841BA-B0EB-4A89-9E32-43252FDF7ED7}">
      <dgm:prSet/>
      <dgm:spPr/>
      <dgm:t>
        <a:bodyPr/>
        <a:lstStyle/>
        <a:p>
          <a:pPr algn="l"/>
          <a:endParaRPr lang="ru-RU"/>
        </a:p>
      </dgm:t>
    </dgm:pt>
    <dgm:pt modelId="{9A3E5A2C-2760-4F73-92F7-88AA0E726AFC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1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Учреждения,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1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реализующие общеобразовательные программы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8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53</a:t>
          </a:r>
        </a:p>
      </dgm:t>
    </dgm:pt>
    <dgm:pt modelId="{88987B3E-0685-47C5-A67D-4825D9482EF5}" type="parTrans" cxnId="{24BBDC3C-E13C-4A97-A97E-47EA1ADE54B7}">
      <dgm:prSet/>
      <dgm:spPr/>
      <dgm:t>
        <a:bodyPr/>
        <a:lstStyle/>
        <a:p>
          <a:pPr algn="l"/>
          <a:endParaRPr lang="ru-RU"/>
        </a:p>
      </dgm:t>
    </dgm:pt>
    <dgm:pt modelId="{0DB56028-970C-475A-9781-D5A210945893}" type="sibTrans" cxnId="{24BBDC3C-E13C-4A97-A97E-47EA1ADE54B7}">
      <dgm:prSet/>
      <dgm:spPr/>
      <dgm:t>
        <a:bodyPr/>
        <a:lstStyle/>
        <a:p>
          <a:pPr algn="l"/>
          <a:endParaRPr lang="ru-RU"/>
        </a:p>
      </dgm:t>
    </dgm:pt>
    <dgm:pt modelId="{821BF6A3-3423-42FA-86FB-A391EC2254B7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1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Прогимназии</a:t>
          </a:r>
          <a:r>
            <a:rPr lang="ru-RU" sz="1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algn="l">
            <a:spcAft>
              <a:spcPts val="0"/>
            </a:spcAft>
          </a:pPr>
          <a:endParaRPr lang="ru-RU" sz="10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ts val="0"/>
            </a:spcAft>
          </a:pPr>
          <a:r>
            <a:rPr lang="ru-RU" sz="1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              5</a:t>
          </a:r>
        </a:p>
      </dgm:t>
    </dgm:pt>
    <dgm:pt modelId="{9A8A3C8F-C99F-4C1D-8B73-0F80005CE824}" type="parTrans" cxnId="{44BFA00F-06C2-448E-9F9B-6B05DF3795F5}">
      <dgm:prSet/>
      <dgm:spPr/>
      <dgm:t>
        <a:bodyPr/>
        <a:lstStyle/>
        <a:p>
          <a:pPr algn="l"/>
          <a:endParaRPr lang="ru-RU"/>
        </a:p>
      </dgm:t>
    </dgm:pt>
    <dgm:pt modelId="{FBEE965E-A0A9-4C5F-8C8E-A444972FF0AF}" type="sibTrans" cxnId="{44BFA00F-06C2-448E-9F9B-6B05DF3795F5}">
      <dgm:prSet/>
      <dgm:spPr/>
      <dgm:t>
        <a:bodyPr/>
        <a:lstStyle/>
        <a:p>
          <a:pPr algn="l"/>
          <a:endParaRPr lang="ru-RU"/>
        </a:p>
      </dgm:t>
    </dgm:pt>
    <dgm:pt modelId="{C440E56E-F2E6-4F0B-A87E-4F5A812F565F}">
      <dgm:prSet phldrT="[Текст]" custT="1"/>
      <dgm:spPr/>
      <dgm:t>
        <a:bodyPr/>
        <a:lstStyle/>
        <a:p>
          <a:pPr algn="ctr"/>
          <a:r>
            <a:rPr lang="ru-RU" sz="11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Учреждения дополнительного образования                </a:t>
          </a:r>
        </a:p>
        <a:p>
          <a:pPr algn="ctr"/>
          <a:endParaRPr lang="ru-RU" sz="8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8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16</a:t>
          </a:r>
          <a:endParaRPr lang="ru-RU" sz="12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1806B6-1F39-4A1C-9BCC-7948C25F9CD5}" type="parTrans" cxnId="{F9D4211E-B68A-4E50-A3A7-42BE7A5EF591}">
      <dgm:prSet/>
      <dgm:spPr/>
      <dgm:t>
        <a:bodyPr/>
        <a:lstStyle/>
        <a:p>
          <a:pPr algn="l"/>
          <a:endParaRPr lang="ru-RU"/>
        </a:p>
      </dgm:t>
    </dgm:pt>
    <dgm:pt modelId="{264B6B6A-C8A3-4BEE-B4B2-30F1A7D315F5}" type="sibTrans" cxnId="{F9D4211E-B68A-4E50-A3A7-42BE7A5EF591}">
      <dgm:prSet/>
      <dgm:spPr/>
      <dgm:t>
        <a:bodyPr/>
        <a:lstStyle/>
        <a:p>
          <a:pPr algn="l"/>
          <a:endParaRPr lang="ru-RU"/>
        </a:p>
      </dgm:t>
    </dgm:pt>
    <dgm:pt modelId="{22320948-6868-4FD4-9B5A-3FF6EBFA66F2}">
      <dgm:prSet phldrT="[Текст]" custT="1"/>
      <dgm:spPr/>
      <dgm:t>
        <a:bodyPr/>
        <a:lstStyle/>
        <a:p>
          <a:pPr algn="l"/>
          <a:r>
            <a:rPr lang="ru-RU" sz="105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Дома детского творчества </a:t>
          </a:r>
        </a:p>
        <a:p>
          <a:pPr algn="l"/>
          <a:r>
            <a:rPr lang="ru-RU" sz="105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</a:t>
          </a:r>
        </a:p>
        <a:p>
          <a:pPr algn="l"/>
          <a:r>
            <a:rPr lang="ru-RU" sz="105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3</a:t>
          </a:r>
          <a:r>
            <a:rPr lang="ru-RU" sz="105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10B836F8-355C-4E76-AC5D-03DB8AD72E00}" type="parTrans" cxnId="{06EB1720-38B1-4B63-831C-0619EE2B827E}">
      <dgm:prSet/>
      <dgm:spPr/>
      <dgm:t>
        <a:bodyPr/>
        <a:lstStyle/>
        <a:p>
          <a:pPr algn="l"/>
          <a:endParaRPr lang="ru-RU"/>
        </a:p>
      </dgm:t>
    </dgm:pt>
    <dgm:pt modelId="{6A60E3F0-EE93-4D24-A54E-9E05B656704D}" type="sibTrans" cxnId="{06EB1720-38B1-4B63-831C-0619EE2B827E}">
      <dgm:prSet/>
      <dgm:spPr/>
      <dgm:t>
        <a:bodyPr/>
        <a:lstStyle/>
        <a:p>
          <a:pPr algn="l"/>
          <a:endParaRPr lang="ru-RU"/>
        </a:p>
      </dgm:t>
    </dgm:pt>
    <dgm:pt modelId="{68D4F7A5-46AA-4429-873E-58B818C9C6D5}">
      <dgm:prSet phldrT="[Текст]" custT="1"/>
      <dgm:spPr/>
      <dgm:t>
        <a:bodyPr anchor="t" anchorCtr="0"/>
        <a:lstStyle/>
        <a:p>
          <a:pPr algn="ctr"/>
          <a:r>
            <a:rPr lang="ru-RU" sz="11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МУК</a:t>
          </a:r>
        </a:p>
        <a:p>
          <a:pPr algn="ctr"/>
          <a:r>
            <a:rPr lang="ru-RU" sz="11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1</a:t>
          </a:r>
          <a:endParaRPr lang="ru-RU" sz="14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47E782-3509-41EC-A206-CB5E304B5EA0}" type="parTrans" cxnId="{C80F85F5-F9BD-4A0C-8DF1-A3CB58CB6FBC}">
      <dgm:prSet/>
      <dgm:spPr/>
      <dgm:t>
        <a:bodyPr/>
        <a:lstStyle/>
        <a:p>
          <a:pPr algn="l"/>
          <a:endParaRPr lang="ru-RU"/>
        </a:p>
      </dgm:t>
    </dgm:pt>
    <dgm:pt modelId="{98F33627-2FA4-4197-8D96-559F6A3BAA12}" type="sibTrans" cxnId="{C80F85F5-F9BD-4A0C-8DF1-A3CB58CB6FBC}">
      <dgm:prSet/>
      <dgm:spPr/>
      <dgm:t>
        <a:bodyPr/>
        <a:lstStyle/>
        <a:p>
          <a:pPr algn="l"/>
          <a:endParaRPr lang="ru-RU"/>
        </a:p>
      </dgm:t>
    </dgm:pt>
    <dgm:pt modelId="{FA9C1E98-22A9-4FA9-BCE0-F65AFE9F47E9}">
      <dgm:prSet custT="1"/>
      <dgm:spPr/>
      <dgm:t>
        <a:bodyPr/>
        <a:lstStyle/>
        <a:p>
          <a:pPr algn="l">
            <a:lnSpc>
              <a:spcPct val="80000"/>
            </a:lnSpc>
            <a:spcAft>
              <a:spcPts val="0"/>
            </a:spcAft>
          </a:pPr>
          <a:r>
            <a:rPr lang="ru-RU" sz="1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Детский сад компенсирующего вида 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ru-RU" sz="105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            1</a:t>
          </a:r>
        </a:p>
      </dgm:t>
    </dgm:pt>
    <dgm:pt modelId="{23F00CE3-841A-417B-A813-8CCFD00AC999}" type="parTrans" cxnId="{51B25BB7-AABE-4369-9583-C869C172EB4B}">
      <dgm:prSet/>
      <dgm:spPr/>
      <dgm:t>
        <a:bodyPr/>
        <a:lstStyle/>
        <a:p>
          <a:pPr algn="l"/>
          <a:endParaRPr lang="ru-RU"/>
        </a:p>
      </dgm:t>
    </dgm:pt>
    <dgm:pt modelId="{7CC3A6C1-1E9B-41CA-9FFD-CC714A185BED}" type="sibTrans" cxnId="{51B25BB7-AABE-4369-9583-C869C172EB4B}">
      <dgm:prSet/>
      <dgm:spPr/>
      <dgm:t>
        <a:bodyPr/>
        <a:lstStyle/>
        <a:p>
          <a:pPr algn="l"/>
          <a:endParaRPr lang="ru-RU"/>
        </a:p>
      </dgm:t>
    </dgm:pt>
    <dgm:pt modelId="{3A3A9F0B-73A0-49D6-A39A-80F13E7C69B3}">
      <dgm:prSet custT="1"/>
      <dgm:spPr/>
      <dgm:t>
        <a:bodyPr/>
        <a:lstStyle/>
        <a:p>
          <a:pPr algn="l"/>
          <a:r>
            <a:rPr lang="ru-RU" sz="105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Профильные центры </a:t>
          </a:r>
        </a:p>
        <a:p>
          <a:pPr algn="l"/>
          <a:endParaRPr lang="ru-RU" sz="105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05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</a:t>
          </a:r>
          <a:r>
            <a:rPr lang="ru-RU" sz="105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</a:t>
          </a:r>
        </a:p>
      </dgm:t>
    </dgm:pt>
    <dgm:pt modelId="{3DEA4699-D127-4773-A4DE-EC1326BD52BE}" type="parTrans" cxnId="{5B4EEEF2-E6D1-4F97-80FB-811BB387983A}">
      <dgm:prSet/>
      <dgm:spPr/>
      <dgm:t>
        <a:bodyPr/>
        <a:lstStyle/>
        <a:p>
          <a:endParaRPr lang="ru-RU"/>
        </a:p>
      </dgm:t>
    </dgm:pt>
    <dgm:pt modelId="{1CD0ABBB-3259-400C-A737-F9591547B04A}" type="sibTrans" cxnId="{5B4EEEF2-E6D1-4F97-80FB-811BB387983A}">
      <dgm:prSet/>
      <dgm:spPr/>
      <dgm:t>
        <a:bodyPr/>
        <a:lstStyle/>
        <a:p>
          <a:endParaRPr lang="ru-RU"/>
        </a:p>
      </dgm:t>
    </dgm:pt>
    <dgm:pt modelId="{6BE015CF-F805-4396-862F-5FA5EDB14A3E}">
      <dgm:prSet custT="1"/>
      <dgm:spPr/>
      <dgm:t>
        <a:bodyPr/>
        <a:lstStyle/>
        <a:p>
          <a:pPr algn="l"/>
          <a:r>
            <a:rPr lang="ru-RU" sz="105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Детско-юношеские спортивные школы </a:t>
          </a:r>
        </a:p>
        <a:p>
          <a:pPr algn="l"/>
          <a:endParaRPr lang="ru-RU" sz="105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05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11</a:t>
          </a:r>
        </a:p>
      </dgm:t>
    </dgm:pt>
    <dgm:pt modelId="{264514FB-4782-420F-A738-DFD22A9C15F4}" type="parTrans" cxnId="{F756B79E-D15B-4856-9E25-4235752B7E6A}">
      <dgm:prSet/>
      <dgm:spPr/>
      <dgm:t>
        <a:bodyPr/>
        <a:lstStyle/>
        <a:p>
          <a:endParaRPr lang="ru-RU"/>
        </a:p>
      </dgm:t>
    </dgm:pt>
    <dgm:pt modelId="{F04B8E48-66FC-48A8-A5F9-B40252C7FD1E}" type="sibTrans" cxnId="{F756B79E-D15B-4856-9E25-4235752B7E6A}">
      <dgm:prSet/>
      <dgm:spPr/>
      <dgm:t>
        <a:bodyPr/>
        <a:lstStyle/>
        <a:p>
          <a:endParaRPr lang="ru-RU"/>
        </a:p>
      </dgm:t>
    </dgm:pt>
    <dgm:pt modelId="{0E3312DF-3F19-4DFC-ADE8-CB9C4869509C}">
      <dgm:prSet phldrT="[Текст]" custT="1"/>
      <dgm:spPr/>
      <dgm:t>
        <a:bodyPr/>
        <a:lstStyle/>
        <a:p>
          <a:pPr algn="l">
            <a:lnSpc>
              <a:spcPct val="80000"/>
            </a:lnSpc>
            <a:spcAft>
              <a:spcPts val="0"/>
            </a:spcAft>
          </a:pPr>
          <a:r>
            <a:rPr lang="ru-RU" sz="1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Основные общеобразовательные школы  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ru-RU" sz="1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               5</a:t>
          </a:r>
        </a:p>
      </dgm:t>
    </dgm:pt>
    <dgm:pt modelId="{FA59096B-7C4E-4176-B7BC-1E9430120C8C}" type="parTrans" cxnId="{EEC44FDE-5A35-43E5-9934-95126C5F23CD}">
      <dgm:prSet/>
      <dgm:spPr/>
      <dgm:t>
        <a:bodyPr/>
        <a:lstStyle/>
        <a:p>
          <a:endParaRPr lang="ru-RU"/>
        </a:p>
      </dgm:t>
    </dgm:pt>
    <dgm:pt modelId="{4C609DBC-225F-4540-8CFA-DC01DD36F385}" type="sibTrans" cxnId="{EEC44FDE-5A35-43E5-9934-95126C5F23CD}">
      <dgm:prSet/>
      <dgm:spPr/>
      <dgm:t>
        <a:bodyPr/>
        <a:lstStyle/>
        <a:p>
          <a:endParaRPr lang="ru-RU"/>
        </a:p>
      </dgm:t>
    </dgm:pt>
    <dgm:pt modelId="{67ED4C65-3434-412D-A89F-CAC68124D13A}">
      <dgm:prSet phldrT="[Текст]" custT="1"/>
      <dgm:spPr/>
      <dgm:t>
        <a:bodyPr/>
        <a:lstStyle/>
        <a:p>
          <a:pPr algn="l">
            <a:lnSpc>
              <a:spcPct val="80000"/>
            </a:lnSpc>
            <a:spcAft>
              <a:spcPts val="0"/>
            </a:spcAft>
          </a:pPr>
          <a:r>
            <a:rPr lang="ru-RU" sz="1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Средние общеобразовательные школы 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ru-RU" sz="1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              29</a:t>
          </a:r>
        </a:p>
      </dgm:t>
    </dgm:pt>
    <dgm:pt modelId="{5C1A3290-5A02-4C9D-B952-705CBD6F34B1}" type="parTrans" cxnId="{E3AC3D93-92B1-415B-AE82-6DA58C1B5507}">
      <dgm:prSet/>
      <dgm:spPr/>
      <dgm:t>
        <a:bodyPr/>
        <a:lstStyle/>
        <a:p>
          <a:endParaRPr lang="ru-RU"/>
        </a:p>
      </dgm:t>
    </dgm:pt>
    <dgm:pt modelId="{22D2647C-88E5-4467-BB97-89B390DBE8B0}" type="sibTrans" cxnId="{E3AC3D93-92B1-415B-AE82-6DA58C1B5507}">
      <dgm:prSet/>
      <dgm:spPr/>
      <dgm:t>
        <a:bodyPr/>
        <a:lstStyle/>
        <a:p>
          <a:endParaRPr lang="ru-RU"/>
        </a:p>
      </dgm:t>
    </dgm:pt>
    <dgm:pt modelId="{0EF7C534-26E6-40AC-9D97-8A590BF37972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1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Гимназии </a:t>
          </a:r>
        </a:p>
        <a:p>
          <a:pPr algn="l">
            <a:spcAft>
              <a:spcPts val="0"/>
            </a:spcAft>
          </a:pPr>
          <a:r>
            <a:rPr lang="ru-RU" sz="1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algn="l">
            <a:spcAft>
              <a:spcPts val="0"/>
            </a:spcAft>
          </a:pPr>
          <a:r>
            <a:rPr lang="ru-RU" sz="1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               9</a:t>
          </a:r>
        </a:p>
      </dgm:t>
    </dgm:pt>
    <dgm:pt modelId="{E3950615-2916-4A84-8FD9-5B7B5AFF7B32}" type="parTrans" cxnId="{9A98FE4E-333A-4E6D-99CB-3CE73565DE9B}">
      <dgm:prSet/>
      <dgm:spPr/>
      <dgm:t>
        <a:bodyPr/>
        <a:lstStyle/>
        <a:p>
          <a:endParaRPr lang="ru-RU"/>
        </a:p>
      </dgm:t>
    </dgm:pt>
    <dgm:pt modelId="{634ACACE-FABE-4B3B-9FFD-E2A83FD32581}" type="sibTrans" cxnId="{9A98FE4E-333A-4E6D-99CB-3CE73565DE9B}">
      <dgm:prSet/>
      <dgm:spPr/>
      <dgm:t>
        <a:bodyPr/>
        <a:lstStyle/>
        <a:p>
          <a:endParaRPr lang="ru-RU"/>
        </a:p>
      </dgm:t>
    </dgm:pt>
    <dgm:pt modelId="{92D2C3F8-03C0-4F3D-8159-188A70FB24E8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1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Лицеи </a:t>
          </a:r>
        </a:p>
        <a:p>
          <a:pPr algn="l">
            <a:spcAft>
              <a:spcPts val="0"/>
            </a:spcAft>
          </a:pPr>
          <a:r>
            <a:rPr lang="ru-RU" sz="1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algn="l">
            <a:spcAft>
              <a:spcPts val="0"/>
            </a:spcAft>
          </a:pPr>
          <a:r>
            <a:rPr lang="ru-RU" sz="1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               4</a:t>
          </a:r>
        </a:p>
      </dgm:t>
    </dgm:pt>
    <dgm:pt modelId="{CA2F926D-CC78-4163-A309-B0686BD0FF07}" type="parTrans" cxnId="{66566B1E-484B-4570-8459-96A6365E3AA8}">
      <dgm:prSet/>
      <dgm:spPr/>
      <dgm:t>
        <a:bodyPr/>
        <a:lstStyle/>
        <a:p>
          <a:endParaRPr lang="ru-RU"/>
        </a:p>
      </dgm:t>
    </dgm:pt>
    <dgm:pt modelId="{88F75730-7E3D-4AFD-83A0-A4BD709469F0}" type="sibTrans" cxnId="{66566B1E-484B-4570-8459-96A6365E3AA8}">
      <dgm:prSet/>
      <dgm:spPr/>
      <dgm:t>
        <a:bodyPr/>
        <a:lstStyle/>
        <a:p>
          <a:endParaRPr lang="ru-RU"/>
        </a:p>
      </dgm:t>
    </dgm:pt>
    <dgm:pt modelId="{22BD9FAE-10A7-46F7-97C3-7BF34873FA39}">
      <dgm:prSet phldrT="[Текст]" custT="1"/>
      <dgm:spPr/>
      <dgm:t>
        <a:bodyPr/>
        <a:lstStyle/>
        <a:p>
          <a:pPr algn="l">
            <a:lnSpc>
              <a:spcPct val="80000"/>
            </a:lnSpc>
            <a:spcAft>
              <a:spcPts val="0"/>
            </a:spcAft>
          </a:pPr>
          <a:r>
            <a:rPr lang="ru-RU" sz="1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Вечерняя общеобразовательная школа 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1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              1</a:t>
          </a:r>
        </a:p>
      </dgm:t>
    </dgm:pt>
    <dgm:pt modelId="{A4FE0244-A10C-46F6-9F59-B14DDC955B8E}" type="parTrans" cxnId="{434E7189-3AE0-4A90-895B-075DD046A1D8}">
      <dgm:prSet/>
      <dgm:spPr/>
      <dgm:t>
        <a:bodyPr/>
        <a:lstStyle/>
        <a:p>
          <a:endParaRPr lang="ru-RU"/>
        </a:p>
      </dgm:t>
    </dgm:pt>
    <dgm:pt modelId="{38A77548-E582-4E90-A477-1F461CC54697}" type="sibTrans" cxnId="{434E7189-3AE0-4A90-895B-075DD046A1D8}">
      <dgm:prSet/>
      <dgm:spPr/>
      <dgm:t>
        <a:bodyPr/>
        <a:lstStyle/>
        <a:p>
          <a:endParaRPr lang="ru-RU"/>
        </a:p>
      </dgm:t>
    </dgm:pt>
    <dgm:pt modelId="{3E13D511-E6CF-47EB-B894-B42E65072859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1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Детский сад комбинированного вида </a:t>
          </a:r>
        </a:p>
        <a:p>
          <a:pPr algn="l">
            <a:spcAft>
              <a:spcPts val="0"/>
            </a:spcAft>
          </a:pPr>
          <a:r>
            <a:rPr lang="ru-RU" sz="105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           53</a:t>
          </a:r>
        </a:p>
      </dgm:t>
    </dgm:pt>
    <dgm:pt modelId="{FF29FDCC-34E6-4EC4-ABDB-47C16DC00E7C}" type="parTrans" cxnId="{788E413D-CF51-44BC-98A0-1759CF526281}">
      <dgm:prSet/>
      <dgm:spPr/>
      <dgm:t>
        <a:bodyPr/>
        <a:lstStyle/>
        <a:p>
          <a:endParaRPr lang="ru-RU"/>
        </a:p>
      </dgm:t>
    </dgm:pt>
    <dgm:pt modelId="{1B78C45A-49E4-4198-A3BD-7A07E7E440FA}" type="sibTrans" cxnId="{788E413D-CF51-44BC-98A0-1759CF526281}">
      <dgm:prSet/>
      <dgm:spPr/>
      <dgm:t>
        <a:bodyPr/>
        <a:lstStyle/>
        <a:p>
          <a:endParaRPr lang="ru-RU"/>
        </a:p>
      </dgm:t>
    </dgm:pt>
    <dgm:pt modelId="{D33B48AE-4316-4E03-BCBD-3DEB994A2E31}">
      <dgm:prSet custT="1"/>
      <dgm:spPr/>
      <dgm:t>
        <a:bodyPr/>
        <a:lstStyle/>
        <a:p>
          <a:pPr algn="l">
            <a:lnSpc>
              <a:spcPct val="80000"/>
            </a:lnSpc>
            <a:spcAft>
              <a:spcPts val="0"/>
            </a:spcAft>
          </a:pPr>
          <a:r>
            <a:rPr lang="ru-RU" sz="1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Детский сад </a:t>
          </a:r>
          <a:r>
            <a:rPr lang="ru-RU" sz="10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общеразвивающего</a:t>
          </a:r>
          <a:r>
            <a:rPr lang="ru-RU" sz="1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вида 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ru-RU" sz="105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          23</a:t>
          </a:r>
        </a:p>
      </dgm:t>
    </dgm:pt>
    <dgm:pt modelId="{EF3EF79C-447F-4B40-9016-0A61E4864040}" type="parTrans" cxnId="{0853884C-B2B2-428D-96FC-90DF39CC9269}">
      <dgm:prSet/>
      <dgm:spPr/>
      <dgm:t>
        <a:bodyPr/>
        <a:lstStyle/>
        <a:p>
          <a:endParaRPr lang="ru-RU"/>
        </a:p>
      </dgm:t>
    </dgm:pt>
    <dgm:pt modelId="{F2687481-3D82-4B1D-82D6-726CC4D8B5D7}" type="sibTrans" cxnId="{0853884C-B2B2-428D-96FC-90DF39CC9269}">
      <dgm:prSet/>
      <dgm:spPr/>
      <dgm:t>
        <a:bodyPr/>
        <a:lstStyle/>
        <a:p>
          <a:endParaRPr lang="ru-RU"/>
        </a:p>
      </dgm:t>
    </dgm:pt>
    <dgm:pt modelId="{5D6629AE-B30B-405F-ACC4-74D5FA3DDEBC}">
      <dgm:prSet custT="1"/>
      <dgm:spPr/>
      <dgm:t>
        <a:bodyPr/>
        <a:lstStyle/>
        <a:p>
          <a:pPr algn="l">
            <a:lnSpc>
              <a:spcPct val="80000"/>
            </a:lnSpc>
            <a:spcAft>
              <a:spcPts val="0"/>
            </a:spcAft>
          </a:pPr>
          <a:r>
            <a:rPr lang="ru-RU" sz="1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Детский сад для детей раннего возраста 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ru-RU" sz="105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           1</a:t>
          </a:r>
        </a:p>
      </dgm:t>
    </dgm:pt>
    <dgm:pt modelId="{A7E17E41-671F-48DE-814B-33DA6E06D8F6}" type="parTrans" cxnId="{5EDF4D9E-CC03-4D50-8D44-C68634651487}">
      <dgm:prSet/>
      <dgm:spPr/>
      <dgm:t>
        <a:bodyPr/>
        <a:lstStyle/>
        <a:p>
          <a:endParaRPr lang="ru-RU"/>
        </a:p>
      </dgm:t>
    </dgm:pt>
    <dgm:pt modelId="{BCFE26C0-F6E3-4F59-837A-B744852AC3FA}" type="sibTrans" cxnId="{5EDF4D9E-CC03-4D50-8D44-C68634651487}">
      <dgm:prSet/>
      <dgm:spPr/>
      <dgm:t>
        <a:bodyPr/>
        <a:lstStyle/>
        <a:p>
          <a:endParaRPr lang="ru-RU"/>
        </a:p>
      </dgm:t>
    </dgm:pt>
    <dgm:pt modelId="{6A16AC35-5EBA-44F4-B0E1-87034D57E712}">
      <dgm:prSet custT="1"/>
      <dgm:spPr/>
      <dgm:t>
        <a:bodyPr/>
        <a:lstStyle/>
        <a:p>
          <a:pPr algn="l">
            <a:lnSpc>
              <a:spcPct val="80000"/>
            </a:lnSpc>
            <a:spcAft>
              <a:spcPts val="0"/>
            </a:spcAft>
          </a:pPr>
          <a:r>
            <a:rPr lang="ru-RU" sz="1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Детский сад присмотра и оздоровления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ru-RU" sz="105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           1</a:t>
          </a:r>
        </a:p>
      </dgm:t>
    </dgm:pt>
    <dgm:pt modelId="{E913F927-50AC-4191-A660-B6EFB90B6897}" type="parTrans" cxnId="{D8265B01-1C2C-46CE-9BFA-C73A66AF0CB5}">
      <dgm:prSet/>
      <dgm:spPr/>
      <dgm:t>
        <a:bodyPr/>
        <a:lstStyle/>
        <a:p>
          <a:endParaRPr lang="ru-RU"/>
        </a:p>
      </dgm:t>
    </dgm:pt>
    <dgm:pt modelId="{967A1363-B754-422C-8BB2-FAA6BEBB9D05}" type="sibTrans" cxnId="{D8265B01-1C2C-46CE-9BFA-C73A66AF0CB5}">
      <dgm:prSet/>
      <dgm:spPr/>
      <dgm:t>
        <a:bodyPr/>
        <a:lstStyle/>
        <a:p>
          <a:endParaRPr lang="ru-RU"/>
        </a:p>
      </dgm:t>
    </dgm:pt>
    <dgm:pt modelId="{AB5F673A-3A63-4433-899D-0652DAD1F532}">
      <dgm:prSet phldrT="[Текст]" custT="1"/>
      <dgm:spPr/>
      <dgm:t>
        <a:bodyPr/>
        <a:lstStyle/>
        <a:p>
          <a:pPr algn="ctr"/>
          <a:r>
            <a:rPr lang="ru-RU" sz="11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ЦППРК</a:t>
          </a:r>
        </a:p>
        <a:p>
          <a:pPr algn="ctr"/>
          <a:r>
            <a:rPr lang="ru-RU" sz="11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1</a:t>
          </a:r>
        </a:p>
      </dgm:t>
    </dgm:pt>
    <dgm:pt modelId="{5353BEB2-B4C3-40C9-BE95-5EF8B680A542}" type="parTrans" cxnId="{ADFAF9E2-6642-47C8-A41B-4AEDD01252A3}">
      <dgm:prSet/>
      <dgm:spPr/>
      <dgm:t>
        <a:bodyPr/>
        <a:lstStyle/>
        <a:p>
          <a:endParaRPr lang="ru-RU"/>
        </a:p>
      </dgm:t>
    </dgm:pt>
    <dgm:pt modelId="{DE3C175B-22A9-42E9-ACB9-2546375BA81F}" type="sibTrans" cxnId="{ADFAF9E2-6642-47C8-A41B-4AEDD01252A3}">
      <dgm:prSet/>
      <dgm:spPr/>
      <dgm:t>
        <a:bodyPr/>
        <a:lstStyle/>
        <a:p>
          <a:endParaRPr lang="ru-RU"/>
        </a:p>
      </dgm:t>
    </dgm:pt>
    <dgm:pt modelId="{C0AC0EDF-1581-4F3D-9D55-BF704E020991}" type="pres">
      <dgm:prSet presAssocID="{B2C1758E-BFC8-4A0C-8C32-62DBA6B2E3E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0B0965-A9AD-4F55-B276-10CADEC57B28}" type="pres">
      <dgm:prSet presAssocID="{A947EBF1-0C95-4A10-8BE7-CE7088408D12}" presName="compNode" presStyleCnt="0"/>
      <dgm:spPr/>
      <dgm:t>
        <a:bodyPr/>
        <a:lstStyle/>
        <a:p>
          <a:endParaRPr lang="ru-RU"/>
        </a:p>
      </dgm:t>
    </dgm:pt>
    <dgm:pt modelId="{2D99A8FD-D946-4CD2-816E-E9E3525021F3}" type="pres">
      <dgm:prSet presAssocID="{A947EBF1-0C95-4A10-8BE7-CE7088408D12}" presName="aNode" presStyleLbl="bgShp" presStyleIdx="0" presStyleCnt="5" custScaleX="434275"/>
      <dgm:spPr/>
      <dgm:t>
        <a:bodyPr/>
        <a:lstStyle/>
        <a:p>
          <a:endParaRPr lang="ru-RU"/>
        </a:p>
      </dgm:t>
    </dgm:pt>
    <dgm:pt modelId="{8545A06B-D84D-46B2-8845-CF4FE4953015}" type="pres">
      <dgm:prSet presAssocID="{A947EBF1-0C95-4A10-8BE7-CE7088408D12}" presName="textNode" presStyleLbl="bgShp" presStyleIdx="0" presStyleCnt="5"/>
      <dgm:spPr/>
      <dgm:t>
        <a:bodyPr/>
        <a:lstStyle/>
        <a:p>
          <a:endParaRPr lang="ru-RU"/>
        </a:p>
      </dgm:t>
    </dgm:pt>
    <dgm:pt modelId="{6C872583-9C32-42B4-AD1A-33779A12A4F1}" type="pres">
      <dgm:prSet presAssocID="{A947EBF1-0C95-4A10-8BE7-CE7088408D12}" presName="compChildNode" presStyleCnt="0"/>
      <dgm:spPr/>
      <dgm:t>
        <a:bodyPr/>
        <a:lstStyle/>
        <a:p>
          <a:endParaRPr lang="ru-RU"/>
        </a:p>
      </dgm:t>
    </dgm:pt>
    <dgm:pt modelId="{54C023A1-DC11-45F0-A57F-9AF666E4D5E2}" type="pres">
      <dgm:prSet presAssocID="{A947EBF1-0C95-4A10-8BE7-CE7088408D12}" presName="theInnerList" presStyleCnt="0"/>
      <dgm:spPr/>
      <dgm:t>
        <a:bodyPr/>
        <a:lstStyle/>
        <a:p>
          <a:endParaRPr lang="ru-RU"/>
        </a:p>
      </dgm:t>
    </dgm:pt>
    <dgm:pt modelId="{71B571A6-A827-47BE-BABA-76834B123297}" type="pres">
      <dgm:prSet presAssocID="{300806E6-897D-45A0-A3CC-B387576D254F}" presName="childNode" presStyleLbl="node1" presStyleIdx="0" presStyleCnt="15" custScaleX="393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0F117-E9DD-44BB-8F05-C34C75325D60}" type="pres">
      <dgm:prSet presAssocID="{300806E6-897D-45A0-A3CC-B387576D254F}" presName="aSpace2" presStyleCnt="0"/>
      <dgm:spPr/>
      <dgm:t>
        <a:bodyPr/>
        <a:lstStyle/>
        <a:p>
          <a:endParaRPr lang="ru-RU"/>
        </a:p>
      </dgm:t>
    </dgm:pt>
    <dgm:pt modelId="{369258CD-901F-4067-AD56-14BE0FD848BF}" type="pres">
      <dgm:prSet presAssocID="{FA9C1E98-22A9-4FA9-BCE0-F65AFE9F47E9}" presName="childNode" presStyleLbl="node1" presStyleIdx="1" presStyleCnt="15" custScaleX="393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DE2DF-A1B9-45EA-8CC3-8C41FC65D834}" type="pres">
      <dgm:prSet presAssocID="{FA9C1E98-22A9-4FA9-BCE0-F65AFE9F47E9}" presName="aSpace2" presStyleCnt="0"/>
      <dgm:spPr/>
      <dgm:t>
        <a:bodyPr/>
        <a:lstStyle/>
        <a:p>
          <a:endParaRPr lang="ru-RU"/>
        </a:p>
      </dgm:t>
    </dgm:pt>
    <dgm:pt modelId="{F86E208A-4D52-423B-BF8E-A3024A89D8C6}" type="pres">
      <dgm:prSet presAssocID="{3E13D511-E6CF-47EB-B894-B42E65072859}" presName="childNode" presStyleLbl="node1" presStyleIdx="2" presStyleCnt="15" custScaleX="383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EC90F-6537-456A-8A4F-61D8CFA9D085}" type="pres">
      <dgm:prSet presAssocID="{3E13D511-E6CF-47EB-B894-B42E65072859}" presName="aSpace2" presStyleCnt="0"/>
      <dgm:spPr/>
      <dgm:t>
        <a:bodyPr/>
        <a:lstStyle/>
        <a:p>
          <a:endParaRPr lang="ru-RU"/>
        </a:p>
      </dgm:t>
    </dgm:pt>
    <dgm:pt modelId="{20757A4A-4AE1-4E04-BAAF-0B41D74B9EEB}" type="pres">
      <dgm:prSet presAssocID="{D33B48AE-4316-4E03-BCBD-3DEB994A2E31}" presName="childNode" presStyleLbl="node1" presStyleIdx="3" presStyleCnt="15" custScaleX="378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B7084-45F0-44D5-9EFF-7C97D9EFCF5E}" type="pres">
      <dgm:prSet presAssocID="{D33B48AE-4316-4E03-BCBD-3DEB994A2E31}" presName="aSpace2" presStyleCnt="0"/>
      <dgm:spPr/>
      <dgm:t>
        <a:bodyPr/>
        <a:lstStyle/>
        <a:p>
          <a:endParaRPr lang="ru-RU"/>
        </a:p>
      </dgm:t>
    </dgm:pt>
    <dgm:pt modelId="{12A364C3-58BD-4E10-B5F2-4C0AC99FA99D}" type="pres">
      <dgm:prSet presAssocID="{5D6629AE-B30B-405F-ACC4-74D5FA3DDEBC}" presName="childNode" presStyleLbl="node1" presStyleIdx="4" presStyleCnt="15" custScaleX="383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BCF99-6BD1-476C-AF24-D26C69033C6E}" type="pres">
      <dgm:prSet presAssocID="{5D6629AE-B30B-405F-ACC4-74D5FA3DDEBC}" presName="aSpace2" presStyleCnt="0"/>
      <dgm:spPr/>
      <dgm:t>
        <a:bodyPr/>
        <a:lstStyle/>
        <a:p>
          <a:endParaRPr lang="ru-RU"/>
        </a:p>
      </dgm:t>
    </dgm:pt>
    <dgm:pt modelId="{6EF6D1A0-76ED-42AC-92A0-5128FBA4B10B}" type="pres">
      <dgm:prSet presAssocID="{6A16AC35-5EBA-44F4-B0E1-87034D57E712}" presName="childNode" presStyleLbl="node1" presStyleIdx="5" presStyleCnt="15" custScaleX="378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3ABE7-90DB-4690-B66A-5367FF7FB72C}" type="pres">
      <dgm:prSet presAssocID="{A947EBF1-0C95-4A10-8BE7-CE7088408D12}" presName="aSpace" presStyleCnt="0"/>
      <dgm:spPr/>
      <dgm:t>
        <a:bodyPr/>
        <a:lstStyle/>
        <a:p>
          <a:endParaRPr lang="ru-RU"/>
        </a:p>
      </dgm:t>
    </dgm:pt>
    <dgm:pt modelId="{CCEE9F74-CF14-4DF5-A305-ABD765E7D0BB}" type="pres">
      <dgm:prSet presAssocID="{9A3E5A2C-2760-4F73-92F7-88AA0E726AFC}" presName="compNode" presStyleCnt="0"/>
      <dgm:spPr/>
      <dgm:t>
        <a:bodyPr/>
        <a:lstStyle/>
        <a:p>
          <a:endParaRPr lang="ru-RU"/>
        </a:p>
      </dgm:t>
    </dgm:pt>
    <dgm:pt modelId="{DD707852-2ACD-4EDC-A2E7-A96C6C5DBC9B}" type="pres">
      <dgm:prSet presAssocID="{9A3E5A2C-2760-4F73-92F7-88AA0E726AFC}" presName="aNode" presStyleLbl="bgShp" presStyleIdx="1" presStyleCnt="5" custScaleX="416170" custLinFactNeighborX="33646"/>
      <dgm:spPr/>
      <dgm:t>
        <a:bodyPr/>
        <a:lstStyle/>
        <a:p>
          <a:endParaRPr lang="ru-RU"/>
        </a:p>
      </dgm:t>
    </dgm:pt>
    <dgm:pt modelId="{D36A6D71-F23D-4727-A04F-A421394EEB5B}" type="pres">
      <dgm:prSet presAssocID="{9A3E5A2C-2760-4F73-92F7-88AA0E726AFC}" presName="textNode" presStyleLbl="bgShp" presStyleIdx="1" presStyleCnt="5"/>
      <dgm:spPr/>
      <dgm:t>
        <a:bodyPr/>
        <a:lstStyle/>
        <a:p>
          <a:endParaRPr lang="ru-RU"/>
        </a:p>
      </dgm:t>
    </dgm:pt>
    <dgm:pt modelId="{208083D0-00B6-4C66-8A00-A55A6A32C398}" type="pres">
      <dgm:prSet presAssocID="{9A3E5A2C-2760-4F73-92F7-88AA0E726AFC}" presName="compChildNode" presStyleCnt="0"/>
      <dgm:spPr/>
      <dgm:t>
        <a:bodyPr/>
        <a:lstStyle/>
        <a:p>
          <a:endParaRPr lang="ru-RU"/>
        </a:p>
      </dgm:t>
    </dgm:pt>
    <dgm:pt modelId="{2120611A-7BAC-42E9-9B45-56161ACFFED7}" type="pres">
      <dgm:prSet presAssocID="{9A3E5A2C-2760-4F73-92F7-88AA0E726AFC}" presName="theInnerList" presStyleCnt="0"/>
      <dgm:spPr/>
      <dgm:t>
        <a:bodyPr/>
        <a:lstStyle/>
        <a:p>
          <a:endParaRPr lang="ru-RU"/>
        </a:p>
      </dgm:t>
    </dgm:pt>
    <dgm:pt modelId="{F4232885-89F7-474A-8EB0-F64356C46EF4}" type="pres">
      <dgm:prSet presAssocID="{821BF6A3-3423-42FA-86FB-A391EC2254B7}" presName="childNode" presStyleLbl="node1" presStyleIdx="6" presStyleCnt="15" custScaleX="397201" custLinFactNeighborX="39876" custLinFactNeighborY="8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BD50C-7FBF-4E6A-806C-B7470E5E7C0B}" type="pres">
      <dgm:prSet presAssocID="{821BF6A3-3423-42FA-86FB-A391EC2254B7}" presName="aSpace2" presStyleCnt="0"/>
      <dgm:spPr/>
      <dgm:t>
        <a:bodyPr/>
        <a:lstStyle/>
        <a:p>
          <a:endParaRPr lang="ru-RU"/>
        </a:p>
      </dgm:t>
    </dgm:pt>
    <dgm:pt modelId="{36D0E1AD-246D-44F4-ADDB-93C237413195}" type="pres">
      <dgm:prSet presAssocID="{0E3312DF-3F19-4DFC-ADE8-CB9C4869509C}" presName="childNode" presStyleLbl="node1" presStyleIdx="7" presStyleCnt="15" custScaleX="407870" custLinFactNeighborX="39519" custLinFactNeighborY="-1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AEF20-0A53-42D5-90E7-2F6E95427229}" type="pres">
      <dgm:prSet presAssocID="{0E3312DF-3F19-4DFC-ADE8-CB9C4869509C}" presName="aSpace2" presStyleCnt="0"/>
      <dgm:spPr/>
      <dgm:t>
        <a:bodyPr/>
        <a:lstStyle/>
        <a:p>
          <a:endParaRPr lang="ru-RU"/>
        </a:p>
      </dgm:t>
    </dgm:pt>
    <dgm:pt modelId="{AE44F3FD-BC1C-42E6-8483-C07C3C50E121}" type="pres">
      <dgm:prSet presAssocID="{67ED4C65-3434-412D-A89F-CAC68124D13A}" presName="childNode" presStyleLbl="node1" presStyleIdx="8" presStyleCnt="15" custScaleX="414157" custLinFactNeighborX="39816" custLinFactNeighborY="-1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7405B-503E-4B5B-A791-9EF43B8E9973}" type="pres">
      <dgm:prSet presAssocID="{67ED4C65-3434-412D-A89F-CAC68124D13A}" presName="aSpace2" presStyleCnt="0"/>
      <dgm:spPr/>
      <dgm:t>
        <a:bodyPr/>
        <a:lstStyle/>
        <a:p>
          <a:endParaRPr lang="ru-RU"/>
        </a:p>
      </dgm:t>
    </dgm:pt>
    <dgm:pt modelId="{A0722EC2-A695-4FFA-B299-36D1D9646CCB}" type="pres">
      <dgm:prSet presAssocID="{0EF7C534-26E6-40AC-9D97-8A590BF37972}" presName="childNode" presStyleLbl="node1" presStyleIdx="9" presStyleCnt="15" custScaleX="410016" custLinFactNeighborX="35957" custLinFactNeighborY="-10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A75A7-96DC-4C06-A6B5-C0EF12038504}" type="pres">
      <dgm:prSet presAssocID="{0EF7C534-26E6-40AC-9D97-8A590BF37972}" presName="aSpace2" presStyleCnt="0"/>
      <dgm:spPr/>
      <dgm:t>
        <a:bodyPr/>
        <a:lstStyle/>
        <a:p>
          <a:endParaRPr lang="ru-RU"/>
        </a:p>
      </dgm:t>
    </dgm:pt>
    <dgm:pt modelId="{39D63FC7-3DDD-4F68-B4FD-7916B63AE3C8}" type="pres">
      <dgm:prSet presAssocID="{92D2C3F8-03C0-4F3D-8159-188A70FB24E8}" presName="childNode" presStyleLbl="node1" presStyleIdx="10" presStyleCnt="15" custScaleX="409512" custLinFactNeighborX="38698" custLinFactNeighborY="-10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D2414-243B-4B81-9209-A2A16F98B5E7}" type="pres">
      <dgm:prSet presAssocID="{92D2C3F8-03C0-4F3D-8159-188A70FB24E8}" presName="aSpace2" presStyleCnt="0"/>
      <dgm:spPr/>
      <dgm:t>
        <a:bodyPr/>
        <a:lstStyle/>
        <a:p>
          <a:endParaRPr lang="ru-RU"/>
        </a:p>
      </dgm:t>
    </dgm:pt>
    <dgm:pt modelId="{FB4FFAFE-42C7-4154-8B36-99C0B7305010}" type="pres">
      <dgm:prSet presAssocID="{22BD9FAE-10A7-46F7-97C3-7BF34873FA39}" presName="childNode" presStyleLbl="node1" presStyleIdx="11" presStyleCnt="15" custScaleX="409175" custLinFactNeighborX="39816" custLinFactNeighborY="-1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B965E-9671-4C10-B599-CE6B73522BF7}" type="pres">
      <dgm:prSet presAssocID="{9A3E5A2C-2760-4F73-92F7-88AA0E726AFC}" presName="aSpace" presStyleCnt="0"/>
      <dgm:spPr/>
      <dgm:t>
        <a:bodyPr/>
        <a:lstStyle/>
        <a:p>
          <a:endParaRPr lang="ru-RU"/>
        </a:p>
      </dgm:t>
    </dgm:pt>
    <dgm:pt modelId="{81ACDC0D-C4D0-4D4A-BB02-D67196C697ED}" type="pres">
      <dgm:prSet presAssocID="{C440E56E-F2E6-4F0B-A87E-4F5A812F565F}" presName="compNode" presStyleCnt="0"/>
      <dgm:spPr/>
      <dgm:t>
        <a:bodyPr/>
        <a:lstStyle/>
        <a:p>
          <a:endParaRPr lang="ru-RU"/>
        </a:p>
      </dgm:t>
    </dgm:pt>
    <dgm:pt modelId="{DFE283EB-ED4E-41B0-B368-BA1886E84496}" type="pres">
      <dgm:prSet presAssocID="{C440E56E-F2E6-4F0B-A87E-4F5A812F565F}" presName="aNode" presStyleLbl="bgShp" presStyleIdx="2" presStyleCnt="5" custScaleX="297713" custLinFactNeighborX="68193"/>
      <dgm:spPr/>
      <dgm:t>
        <a:bodyPr/>
        <a:lstStyle/>
        <a:p>
          <a:endParaRPr lang="ru-RU"/>
        </a:p>
      </dgm:t>
    </dgm:pt>
    <dgm:pt modelId="{3353CBFC-E95D-4EC3-8573-3416525C50B6}" type="pres">
      <dgm:prSet presAssocID="{C440E56E-F2E6-4F0B-A87E-4F5A812F565F}" presName="textNode" presStyleLbl="bgShp" presStyleIdx="2" presStyleCnt="5"/>
      <dgm:spPr/>
      <dgm:t>
        <a:bodyPr/>
        <a:lstStyle/>
        <a:p>
          <a:endParaRPr lang="ru-RU"/>
        </a:p>
      </dgm:t>
    </dgm:pt>
    <dgm:pt modelId="{1744415C-3BD7-4596-BDC0-BB8A8F19020C}" type="pres">
      <dgm:prSet presAssocID="{C440E56E-F2E6-4F0B-A87E-4F5A812F565F}" presName="compChildNode" presStyleCnt="0"/>
      <dgm:spPr/>
      <dgm:t>
        <a:bodyPr/>
        <a:lstStyle/>
        <a:p>
          <a:endParaRPr lang="ru-RU"/>
        </a:p>
      </dgm:t>
    </dgm:pt>
    <dgm:pt modelId="{041D2158-CCA9-4939-9F11-6CC0203C551A}" type="pres">
      <dgm:prSet presAssocID="{C440E56E-F2E6-4F0B-A87E-4F5A812F565F}" presName="theInnerList" presStyleCnt="0"/>
      <dgm:spPr/>
      <dgm:t>
        <a:bodyPr/>
        <a:lstStyle/>
        <a:p>
          <a:endParaRPr lang="ru-RU"/>
        </a:p>
      </dgm:t>
    </dgm:pt>
    <dgm:pt modelId="{DF99B64D-4A07-4523-9990-68C2C83A6A42}" type="pres">
      <dgm:prSet presAssocID="{22320948-6868-4FD4-9B5A-3FF6EBFA66F2}" presName="childNode" presStyleLbl="node1" presStyleIdx="12" presStyleCnt="15" custScaleX="263183" custLinFactNeighborX="89715" custLinFactNeighborY="-13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EFFEE-E7E3-4E14-AD9F-794B5991771D}" type="pres">
      <dgm:prSet presAssocID="{22320948-6868-4FD4-9B5A-3FF6EBFA66F2}" presName="aSpace2" presStyleCnt="0"/>
      <dgm:spPr/>
      <dgm:t>
        <a:bodyPr/>
        <a:lstStyle/>
        <a:p>
          <a:endParaRPr lang="ru-RU"/>
        </a:p>
      </dgm:t>
    </dgm:pt>
    <dgm:pt modelId="{DCB5877C-953D-4E72-AF71-AF4E5E3905EA}" type="pres">
      <dgm:prSet presAssocID="{3A3A9F0B-73A0-49D6-A39A-80F13E7C69B3}" presName="childNode" presStyleLbl="node1" presStyleIdx="13" presStyleCnt="15" custScaleX="274840" custLinFactNeighborX="88865" custLinFactNeighborY="-8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7D189-7431-4A58-8C81-A80F4F64E6EC}" type="pres">
      <dgm:prSet presAssocID="{3A3A9F0B-73A0-49D6-A39A-80F13E7C69B3}" presName="aSpace2" presStyleCnt="0"/>
      <dgm:spPr/>
      <dgm:t>
        <a:bodyPr/>
        <a:lstStyle/>
        <a:p>
          <a:endParaRPr lang="ru-RU"/>
        </a:p>
      </dgm:t>
    </dgm:pt>
    <dgm:pt modelId="{8A960014-94C1-4767-91EF-BE484581CCE9}" type="pres">
      <dgm:prSet presAssocID="{6BE015CF-F805-4396-862F-5FA5EDB14A3E}" presName="childNode" presStyleLbl="node1" presStyleIdx="14" presStyleCnt="15" custScaleX="273500" custLinFactNeighborX="94202" custLinFactNeighborY="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85F2F-F1FA-497C-B92D-7C1E25E16390}" type="pres">
      <dgm:prSet presAssocID="{C440E56E-F2E6-4F0B-A87E-4F5A812F565F}" presName="aSpace" presStyleCnt="0"/>
      <dgm:spPr/>
      <dgm:t>
        <a:bodyPr/>
        <a:lstStyle/>
        <a:p>
          <a:endParaRPr lang="ru-RU"/>
        </a:p>
      </dgm:t>
    </dgm:pt>
    <dgm:pt modelId="{4598280F-E217-42BB-BBF8-B8D93F0DB27A}" type="pres">
      <dgm:prSet presAssocID="{68D4F7A5-46AA-4429-873E-58B818C9C6D5}" presName="compNode" presStyleCnt="0"/>
      <dgm:spPr/>
      <dgm:t>
        <a:bodyPr/>
        <a:lstStyle/>
        <a:p>
          <a:endParaRPr lang="ru-RU"/>
        </a:p>
      </dgm:t>
    </dgm:pt>
    <dgm:pt modelId="{8EFC6911-E834-4223-B185-FF9B96BB574A}" type="pres">
      <dgm:prSet presAssocID="{68D4F7A5-46AA-4429-873E-58B818C9C6D5}" presName="aNode" presStyleLbl="bgShp" presStyleIdx="3" presStyleCnt="5" custAng="10800000" custFlipVert="1" custScaleX="158155" custScaleY="47716" custLinFactNeighborX="93871" custLinFactNeighborY="-26142"/>
      <dgm:spPr/>
      <dgm:t>
        <a:bodyPr/>
        <a:lstStyle/>
        <a:p>
          <a:endParaRPr lang="ru-RU"/>
        </a:p>
      </dgm:t>
    </dgm:pt>
    <dgm:pt modelId="{77F2E2B5-1EC5-4A5C-B57A-C674D9B03CCF}" type="pres">
      <dgm:prSet presAssocID="{68D4F7A5-46AA-4429-873E-58B818C9C6D5}" presName="textNode" presStyleLbl="bgShp" presStyleIdx="3" presStyleCnt="5"/>
      <dgm:spPr/>
      <dgm:t>
        <a:bodyPr/>
        <a:lstStyle/>
        <a:p>
          <a:endParaRPr lang="ru-RU"/>
        </a:p>
      </dgm:t>
    </dgm:pt>
    <dgm:pt modelId="{38D8F0D9-A7BF-476C-9863-DB768CD0F167}" type="pres">
      <dgm:prSet presAssocID="{68D4F7A5-46AA-4429-873E-58B818C9C6D5}" presName="compChildNode" presStyleCnt="0"/>
      <dgm:spPr/>
      <dgm:t>
        <a:bodyPr/>
        <a:lstStyle/>
        <a:p>
          <a:endParaRPr lang="ru-RU"/>
        </a:p>
      </dgm:t>
    </dgm:pt>
    <dgm:pt modelId="{C0425936-2B11-4DF2-B476-C04A1CCADB8F}" type="pres">
      <dgm:prSet presAssocID="{68D4F7A5-46AA-4429-873E-58B818C9C6D5}" presName="theInnerList" presStyleCnt="0"/>
      <dgm:spPr/>
      <dgm:t>
        <a:bodyPr/>
        <a:lstStyle/>
        <a:p>
          <a:endParaRPr lang="ru-RU"/>
        </a:p>
      </dgm:t>
    </dgm:pt>
    <dgm:pt modelId="{A3D801AD-BC29-4B08-A3FE-F3CE452FC1C3}" type="pres">
      <dgm:prSet presAssocID="{68D4F7A5-46AA-4429-873E-58B818C9C6D5}" presName="aSpace" presStyleCnt="0"/>
      <dgm:spPr/>
    </dgm:pt>
    <dgm:pt modelId="{D36FDEE5-B912-4E15-B258-E933C482C3F3}" type="pres">
      <dgm:prSet presAssocID="{AB5F673A-3A63-4433-899D-0652DAD1F532}" presName="compNode" presStyleCnt="0"/>
      <dgm:spPr/>
    </dgm:pt>
    <dgm:pt modelId="{160C9DBC-A2F9-4DEA-96C6-63FD152DD015}" type="pres">
      <dgm:prSet presAssocID="{AB5F673A-3A63-4433-899D-0652DAD1F532}" presName="aNode" presStyleLbl="bgShp" presStyleIdx="4" presStyleCnt="5" custScaleX="153050" custScaleY="50836" custLinFactNeighborX="-66886" custLinFactNeighborY="24636"/>
      <dgm:spPr/>
      <dgm:t>
        <a:bodyPr/>
        <a:lstStyle/>
        <a:p>
          <a:endParaRPr lang="ru-RU"/>
        </a:p>
      </dgm:t>
    </dgm:pt>
    <dgm:pt modelId="{A927612E-6781-4168-AC96-661902C4FB27}" type="pres">
      <dgm:prSet presAssocID="{AB5F673A-3A63-4433-899D-0652DAD1F532}" presName="textNode" presStyleLbl="bgShp" presStyleIdx="4" presStyleCnt="5"/>
      <dgm:spPr/>
      <dgm:t>
        <a:bodyPr/>
        <a:lstStyle/>
        <a:p>
          <a:endParaRPr lang="ru-RU"/>
        </a:p>
      </dgm:t>
    </dgm:pt>
    <dgm:pt modelId="{922C998E-BBC5-46C2-A4D0-B8CB3075DAC7}" type="pres">
      <dgm:prSet presAssocID="{AB5F673A-3A63-4433-899D-0652DAD1F532}" presName="compChildNode" presStyleCnt="0"/>
      <dgm:spPr/>
    </dgm:pt>
    <dgm:pt modelId="{48BDFDE5-C537-435F-8FB9-26F51CF21598}" type="pres">
      <dgm:prSet presAssocID="{AB5F673A-3A63-4433-899D-0652DAD1F532}" presName="theInnerList" presStyleCnt="0"/>
      <dgm:spPr/>
    </dgm:pt>
  </dgm:ptLst>
  <dgm:cxnLst>
    <dgm:cxn modelId="{C6DEB973-9C27-425D-99D3-6A403C949F98}" type="presOf" srcId="{A947EBF1-0C95-4A10-8BE7-CE7088408D12}" destId="{2D99A8FD-D946-4CD2-816E-E9E3525021F3}" srcOrd="0" destOrd="0" presId="urn:microsoft.com/office/officeart/2005/8/layout/lProcess2"/>
    <dgm:cxn modelId="{434E7189-3AE0-4A90-895B-075DD046A1D8}" srcId="{9A3E5A2C-2760-4F73-92F7-88AA0E726AFC}" destId="{22BD9FAE-10A7-46F7-97C3-7BF34873FA39}" srcOrd="5" destOrd="0" parTransId="{A4FE0244-A10C-46F6-9F59-B14DDC955B8E}" sibTransId="{38A77548-E582-4E90-A477-1F461CC54697}"/>
    <dgm:cxn modelId="{E94D98B1-021D-46E5-8C0D-48958FC9F9A8}" type="presOf" srcId="{68D4F7A5-46AA-4429-873E-58B818C9C6D5}" destId="{8EFC6911-E834-4223-B185-FF9B96BB574A}" srcOrd="0" destOrd="0" presId="urn:microsoft.com/office/officeart/2005/8/layout/lProcess2"/>
    <dgm:cxn modelId="{260F0A99-33B1-46D0-AB39-B4A87E52B175}" type="presOf" srcId="{6BE015CF-F805-4396-862F-5FA5EDB14A3E}" destId="{8A960014-94C1-4767-91EF-BE484581CCE9}" srcOrd="0" destOrd="0" presId="urn:microsoft.com/office/officeart/2005/8/layout/lProcess2"/>
    <dgm:cxn modelId="{69E4C48C-C9D0-4DA2-9FB0-7D05836874AA}" type="presOf" srcId="{0EF7C534-26E6-40AC-9D97-8A590BF37972}" destId="{A0722EC2-A695-4FFA-B299-36D1D9646CCB}" srcOrd="0" destOrd="0" presId="urn:microsoft.com/office/officeart/2005/8/layout/lProcess2"/>
    <dgm:cxn modelId="{EEAE024B-090E-41B2-87EB-FA474D8F504D}" type="presOf" srcId="{B2C1758E-BFC8-4A0C-8C32-62DBA6B2E3E7}" destId="{C0AC0EDF-1581-4F3D-9D55-BF704E020991}" srcOrd="0" destOrd="0" presId="urn:microsoft.com/office/officeart/2005/8/layout/lProcess2"/>
    <dgm:cxn modelId="{BA5B8FE1-7018-4D30-84AA-3FF2A8A1AC65}" type="presOf" srcId="{6A16AC35-5EBA-44F4-B0E1-87034D57E712}" destId="{6EF6D1A0-76ED-42AC-92A0-5128FBA4B10B}" srcOrd="0" destOrd="0" presId="urn:microsoft.com/office/officeart/2005/8/layout/lProcess2"/>
    <dgm:cxn modelId="{B79096F2-B4B1-4B2F-898D-11209FC00EC7}" type="presOf" srcId="{300806E6-897D-45A0-A3CC-B387576D254F}" destId="{71B571A6-A827-47BE-BABA-76834B123297}" srcOrd="0" destOrd="0" presId="urn:microsoft.com/office/officeart/2005/8/layout/lProcess2"/>
    <dgm:cxn modelId="{2841DF09-B722-4A43-8CBB-98235C028755}" type="presOf" srcId="{0E3312DF-3F19-4DFC-ADE8-CB9C4869509C}" destId="{36D0E1AD-246D-44F4-ADDB-93C237413195}" srcOrd="0" destOrd="0" presId="urn:microsoft.com/office/officeart/2005/8/layout/lProcess2"/>
    <dgm:cxn modelId="{B9DCC241-CA6F-4840-9E5A-7518CC153120}" type="presOf" srcId="{AB5F673A-3A63-4433-899D-0652DAD1F532}" destId="{160C9DBC-A2F9-4DEA-96C6-63FD152DD015}" srcOrd="0" destOrd="0" presId="urn:microsoft.com/office/officeart/2005/8/layout/lProcess2"/>
    <dgm:cxn modelId="{5EDF4D9E-CC03-4D50-8D44-C68634651487}" srcId="{A947EBF1-0C95-4A10-8BE7-CE7088408D12}" destId="{5D6629AE-B30B-405F-ACC4-74D5FA3DDEBC}" srcOrd="4" destOrd="0" parTransId="{A7E17E41-671F-48DE-814B-33DA6E06D8F6}" sibTransId="{BCFE26C0-F6E3-4F59-837A-B744852AC3FA}"/>
    <dgm:cxn modelId="{F756B79E-D15B-4856-9E25-4235752B7E6A}" srcId="{C440E56E-F2E6-4F0B-A87E-4F5A812F565F}" destId="{6BE015CF-F805-4396-862F-5FA5EDB14A3E}" srcOrd="2" destOrd="0" parTransId="{264514FB-4782-420F-A738-DFD22A9C15F4}" sibTransId="{F04B8E48-66FC-48A8-A5F9-B40252C7FD1E}"/>
    <dgm:cxn modelId="{51B25BB7-AABE-4369-9583-C869C172EB4B}" srcId="{A947EBF1-0C95-4A10-8BE7-CE7088408D12}" destId="{FA9C1E98-22A9-4FA9-BCE0-F65AFE9F47E9}" srcOrd="1" destOrd="0" parTransId="{23F00CE3-841A-417B-A813-8CCFD00AC999}" sibTransId="{7CC3A6C1-1E9B-41CA-9FFD-CC714A185BED}"/>
    <dgm:cxn modelId="{F9D4211E-B68A-4E50-A3A7-42BE7A5EF591}" srcId="{B2C1758E-BFC8-4A0C-8C32-62DBA6B2E3E7}" destId="{C440E56E-F2E6-4F0B-A87E-4F5A812F565F}" srcOrd="2" destOrd="0" parTransId="{471806B6-1F39-4A1C-9BCC-7948C25F9CD5}" sibTransId="{264B6B6A-C8A3-4BEE-B4B2-30F1A7D315F5}"/>
    <dgm:cxn modelId="{9A98FE4E-333A-4E6D-99CB-3CE73565DE9B}" srcId="{9A3E5A2C-2760-4F73-92F7-88AA0E726AFC}" destId="{0EF7C534-26E6-40AC-9D97-8A590BF37972}" srcOrd="3" destOrd="0" parTransId="{E3950615-2916-4A84-8FD9-5B7B5AFF7B32}" sibTransId="{634ACACE-FABE-4B3B-9FFD-E2A83FD32581}"/>
    <dgm:cxn modelId="{BF2A1092-BC3D-41DD-A60F-418B3E4A612A}" type="presOf" srcId="{C440E56E-F2E6-4F0B-A87E-4F5A812F565F}" destId="{3353CBFC-E95D-4EC3-8573-3416525C50B6}" srcOrd="1" destOrd="0" presId="urn:microsoft.com/office/officeart/2005/8/layout/lProcess2"/>
    <dgm:cxn modelId="{8018E507-1947-4789-B26E-A5CD67757A78}" type="presOf" srcId="{67ED4C65-3434-412D-A89F-CAC68124D13A}" destId="{AE44F3FD-BC1C-42E6-8483-C07C3C50E121}" srcOrd="0" destOrd="0" presId="urn:microsoft.com/office/officeart/2005/8/layout/lProcess2"/>
    <dgm:cxn modelId="{788E413D-CF51-44BC-98A0-1759CF526281}" srcId="{A947EBF1-0C95-4A10-8BE7-CE7088408D12}" destId="{3E13D511-E6CF-47EB-B894-B42E65072859}" srcOrd="2" destOrd="0" parTransId="{FF29FDCC-34E6-4EC4-ABDB-47C16DC00E7C}" sibTransId="{1B78C45A-49E4-4198-A3BD-7A07E7E440FA}"/>
    <dgm:cxn modelId="{4015AD13-98B1-4FA7-9182-805B62817D97}" type="presOf" srcId="{3A3A9F0B-73A0-49D6-A39A-80F13E7C69B3}" destId="{DCB5877C-953D-4E72-AF71-AF4E5E3905EA}" srcOrd="0" destOrd="0" presId="urn:microsoft.com/office/officeart/2005/8/layout/lProcess2"/>
    <dgm:cxn modelId="{E3AC3D93-92B1-415B-AE82-6DA58C1B5507}" srcId="{9A3E5A2C-2760-4F73-92F7-88AA0E726AFC}" destId="{67ED4C65-3434-412D-A89F-CAC68124D13A}" srcOrd="2" destOrd="0" parTransId="{5C1A3290-5A02-4C9D-B952-705CBD6F34B1}" sibTransId="{22D2647C-88E5-4467-BB97-89B390DBE8B0}"/>
    <dgm:cxn modelId="{53A33678-627E-4B85-AB46-75DE6823EA85}" type="presOf" srcId="{D33B48AE-4316-4E03-BCBD-3DEB994A2E31}" destId="{20757A4A-4AE1-4E04-BAAF-0B41D74B9EEB}" srcOrd="0" destOrd="0" presId="urn:microsoft.com/office/officeart/2005/8/layout/lProcess2"/>
    <dgm:cxn modelId="{E37CF759-54AA-4C53-852A-83DBC1270D32}" srcId="{B2C1758E-BFC8-4A0C-8C32-62DBA6B2E3E7}" destId="{A947EBF1-0C95-4A10-8BE7-CE7088408D12}" srcOrd="0" destOrd="0" parTransId="{D15C8350-12E0-4D03-90DD-E1631EE21839}" sibTransId="{4F8302C1-4E2F-4055-AE61-023C9D79763B}"/>
    <dgm:cxn modelId="{0CEE9CD3-DADD-446E-875D-97D1F5FC964F}" type="presOf" srcId="{AB5F673A-3A63-4433-899D-0652DAD1F532}" destId="{A927612E-6781-4168-AC96-661902C4FB27}" srcOrd="1" destOrd="0" presId="urn:microsoft.com/office/officeart/2005/8/layout/lProcess2"/>
    <dgm:cxn modelId="{B322C746-C42D-40FA-8A71-E8DD086FE66B}" type="presOf" srcId="{821BF6A3-3423-42FA-86FB-A391EC2254B7}" destId="{F4232885-89F7-474A-8EB0-F64356C46EF4}" srcOrd="0" destOrd="0" presId="urn:microsoft.com/office/officeart/2005/8/layout/lProcess2"/>
    <dgm:cxn modelId="{24BBDC3C-E13C-4A97-A97E-47EA1ADE54B7}" srcId="{B2C1758E-BFC8-4A0C-8C32-62DBA6B2E3E7}" destId="{9A3E5A2C-2760-4F73-92F7-88AA0E726AFC}" srcOrd="1" destOrd="0" parTransId="{88987B3E-0685-47C5-A67D-4825D9482EF5}" sibTransId="{0DB56028-970C-475A-9781-D5A210945893}"/>
    <dgm:cxn modelId="{55A80C6B-21B9-471B-9A7D-D46DF4058909}" type="presOf" srcId="{A947EBF1-0C95-4A10-8BE7-CE7088408D12}" destId="{8545A06B-D84D-46B2-8845-CF4FE4953015}" srcOrd="1" destOrd="0" presId="urn:microsoft.com/office/officeart/2005/8/layout/lProcess2"/>
    <dgm:cxn modelId="{EEC44FDE-5A35-43E5-9934-95126C5F23CD}" srcId="{9A3E5A2C-2760-4F73-92F7-88AA0E726AFC}" destId="{0E3312DF-3F19-4DFC-ADE8-CB9C4869509C}" srcOrd="1" destOrd="0" parTransId="{FA59096B-7C4E-4176-B7BC-1E9430120C8C}" sibTransId="{4C609DBC-225F-4540-8CFA-DC01DD36F385}"/>
    <dgm:cxn modelId="{6ABA1ACB-1325-4806-8AB1-D070E3895488}" type="presOf" srcId="{9A3E5A2C-2760-4F73-92F7-88AA0E726AFC}" destId="{DD707852-2ACD-4EDC-A2E7-A96C6C5DBC9B}" srcOrd="0" destOrd="0" presId="urn:microsoft.com/office/officeart/2005/8/layout/lProcess2"/>
    <dgm:cxn modelId="{83A0AE0B-D2DF-4970-AE8F-CB703B189B26}" type="presOf" srcId="{22320948-6868-4FD4-9B5A-3FF6EBFA66F2}" destId="{DF99B64D-4A07-4523-9990-68C2C83A6A42}" srcOrd="0" destOrd="0" presId="urn:microsoft.com/office/officeart/2005/8/layout/lProcess2"/>
    <dgm:cxn modelId="{8F011324-695D-41AC-A163-23B8BC297EE9}" type="presOf" srcId="{FA9C1E98-22A9-4FA9-BCE0-F65AFE9F47E9}" destId="{369258CD-901F-4067-AD56-14BE0FD848BF}" srcOrd="0" destOrd="0" presId="urn:microsoft.com/office/officeart/2005/8/layout/lProcess2"/>
    <dgm:cxn modelId="{41918F4A-108C-456C-8A3B-4F0764AD39BB}" type="presOf" srcId="{68D4F7A5-46AA-4429-873E-58B818C9C6D5}" destId="{77F2E2B5-1EC5-4A5C-B57A-C674D9B03CCF}" srcOrd="1" destOrd="0" presId="urn:microsoft.com/office/officeart/2005/8/layout/lProcess2"/>
    <dgm:cxn modelId="{902E2C0C-79AF-41CB-9399-CA98D56F55A8}" type="presOf" srcId="{3E13D511-E6CF-47EB-B894-B42E65072859}" destId="{F86E208A-4D52-423B-BF8E-A3024A89D8C6}" srcOrd="0" destOrd="0" presId="urn:microsoft.com/office/officeart/2005/8/layout/lProcess2"/>
    <dgm:cxn modelId="{66566B1E-484B-4570-8459-96A6365E3AA8}" srcId="{9A3E5A2C-2760-4F73-92F7-88AA0E726AFC}" destId="{92D2C3F8-03C0-4F3D-8159-188A70FB24E8}" srcOrd="4" destOrd="0" parTransId="{CA2F926D-CC78-4163-A309-B0686BD0FF07}" sibTransId="{88F75730-7E3D-4AFD-83A0-A4BD709469F0}"/>
    <dgm:cxn modelId="{5B4EEEF2-E6D1-4F97-80FB-811BB387983A}" srcId="{C440E56E-F2E6-4F0B-A87E-4F5A812F565F}" destId="{3A3A9F0B-73A0-49D6-A39A-80F13E7C69B3}" srcOrd="1" destOrd="0" parTransId="{3DEA4699-D127-4773-A4DE-EC1326BD52BE}" sibTransId="{1CD0ABBB-3259-400C-A737-F9591547B04A}"/>
    <dgm:cxn modelId="{92F7861B-0E88-496C-B2FC-39DCB669ED83}" type="presOf" srcId="{C440E56E-F2E6-4F0B-A87E-4F5A812F565F}" destId="{DFE283EB-ED4E-41B0-B368-BA1886E84496}" srcOrd="0" destOrd="0" presId="urn:microsoft.com/office/officeart/2005/8/layout/lProcess2"/>
    <dgm:cxn modelId="{06EB1720-38B1-4B63-831C-0619EE2B827E}" srcId="{C440E56E-F2E6-4F0B-A87E-4F5A812F565F}" destId="{22320948-6868-4FD4-9B5A-3FF6EBFA66F2}" srcOrd="0" destOrd="0" parTransId="{10B836F8-355C-4E76-AC5D-03DB8AD72E00}" sibTransId="{6A60E3F0-EE93-4D24-A54E-9E05B656704D}"/>
    <dgm:cxn modelId="{A4E73033-2A41-4799-8992-8F52742C245F}" type="presOf" srcId="{92D2C3F8-03C0-4F3D-8159-188A70FB24E8}" destId="{39D63FC7-3DDD-4F68-B4FD-7916B63AE3C8}" srcOrd="0" destOrd="0" presId="urn:microsoft.com/office/officeart/2005/8/layout/lProcess2"/>
    <dgm:cxn modelId="{0853884C-B2B2-428D-96FC-90DF39CC9269}" srcId="{A947EBF1-0C95-4A10-8BE7-CE7088408D12}" destId="{D33B48AE-4316-4E03-BCBD-3DEB994A2E31}" srcOrd="3" destOrd="0" parTransId="{EF3EF79C-447F-4B40-9016-0A61E4864040}" sibTransId="{F2687481-3D82-4B1D-82D6-726CC4D8B5D7}"/>
    <dgm:cxn modelId="{44BFA00F-06C2-448E-9F9B-6B05DF3795F5}" srcId="{9A3E5A2C-2760-4F73-92F7-88AA0E726AFC}" destId="{821BF6A3-3423-42FA-86FB-A391EC2254B7}" srcOrd="0" destOrd="0" parTransId="{9A8A3C8F-C99F-4C1D-8B73-0F80005CE824}" sibTransId="{FBEE965E-A0A9-4C5F-8C8E-A444972FF0AF}"/>
    <dgm:cxn modelId="{D8265B01-1C2C-46CE-9BFA-C73A66AF0CB5}" srcId="{A947EBF1-0C95-4A10-8BE7-CE7088408D12}" destId="{6A16AC35-5EBA-44F4-B0E1-87034D57E712}" srcOrd="5" destOrd="0" parTransId="{E913F927-50AC-4191-A660-B6EFB90B6897}" sibTransId="{967A1363-B754-422C-8BB2-FAA6BEBB9D05}"/>
    <dgm:cxn modelId="{86C841BA-B0EB-4A89-9E32-43252FDF7ED7}" srcId="{A947EBF1-0C95-4A10-8BE7-CE7088408D12}" destId="{300806E6-897D-45A0-A3CC-B387576D254F}" srcOrd="0" destOrd="0" parTransId="{5E32AD84-B87D-49F6-819B-2F4948B5A758}" sibTransId="{3839E1A6-324A-4749-A219-BE3CB0104C44}"/>
    <dgm:cxn modelId="{9809C18C-C6E7-47B4-83F2-52B715BFED47}" type="presOf" srcId="{9A3E5A2C-2760-4F73-92F7-88AA0E726AFC}" destId="{D36A6D71-F23D-4727-A04F-A421394EEB5B}" srcOrd="1" destOrd="0" presId="urn:microsoft.com/office/officeart/2005/8/layout/lProcess2"/>
    <dgm:cxn modelId="{C80F85F5-F9BD-4A0C-8DF1-A3CB58CB6FBC}" srcId="{B2C1758E-BFC8-4A0C-8C32-62DBA6B2E3E7}" destId="{68D4F7A5-46AA-4429-873E-58B818C9C6D5}" srcOrd="3" destOrd="0" parTransId="{6947E782-3509-41EC-A206-CB5E304B5EA0}" sibTransId="{98F33627-2FA4-4197-8D96-559F6A3BAA12}"/>
    <dgm:cxn modelId="{ADFAF9E2-6642-47C8-A41B-4AEDD01252A3}" srcId="{B2C1758E-BFC8-4A0C-8C32-62DBA6B2E3E7}" destId="{AB5F673A-3A63-4433-899D-0652DAD1F532}" srcOrd="4" destOrd="0" parTransId="{5353BEB2-B4C3-40C9-BE95-5EF8B680A542}" sibTransId="{DE3C175B-22A9-42E9-ACB9-2546375BA81F}"/>
    <dgm:cxn modelId="{F888B3FC-AC43-4AE2-A30F-8C625935A63D}" type="presOf" srcId="{5D6629AE-B30B-405F-ACC4-74D5FA3DDEBC}" destId="{12A364C3-58BD-4E10-B5F2-4C0AC99FA99D}" srcOrd="0" destOrd="0" presId="urn:microsoft.com/office/officeart/2005/8/layout/lProcess2"/>
    <dgm:cxn modelId="{DE406EA7-F433-401D-AA71-8356991B1BB0}" type="presOf" srcId="{22BD9FAE-10A7-46F7-97C3-7BF34873FA39}" destId="{FB4FFAFE-42C7-4154-8B36-99C0B7305010}" srcOrd="0" destOrd="0" presId="urn:microsoft.com/office/officeart/2005/8/layout/lProcess2"/>
    <dgm:cxn modelId="{80E22499-9D54-4A2B-8B46-67BC6AF452D0}" type="presParOf" srcId="{C0AC0EDF-1581-4F3D-9D55-BF704E020991}" destId="{6C0B0965-A9AD-4F55-B276-10CADEC57B28}" srcOrd="0" destOrd="0" presId="urn:microsoft.com/office/officeart/2005/8/layout/lProcess2"/>
    <dgm:cxn modelId="{FBA27931-2691-4171-8688-5DF2FDA6B17D}" type="presParOf" srcId="{6C0B0965-A9AD-4F55-B276-10CADEC57B28}" destId="{2D99A8FD-D946-4CD2-816E-E9E3525021F3}" srcOrd="0" destOrd="0" presId="urn:microsoft.com/office/officeart/2005/8/layout/lProcess2"/>
    <dgm:cxn modelId="{00882769-0E73-4492-BED7-62C94A384EA8}" type="presParOf" srcId="{6C0B0965-A9AD-4F55-B276-10CADEC57B28}" destId="{8545A06B-D84D-46B2-8845-CF4FE4953015}" srcOrd="1" destOrd="0" presId="urn:microsoft.com/office/officeart/2005/8/layout/lProcess2"/>
    <dgm:cxn modelId="{820DAE21-71B7-4F46-AF42-454BE86A6977}" type="presParOf" srcId="{6C0B0965-A9AD-4F55-B276-10CADEC57B28}" destId="{6C872583-9C32-42B4-AD1A-33779A12A4F1}" srcOrd="2" destOrd="0" presId="urn:microsoft.com/office/officeart/2005/8/layout/lProcess2"/>
    <dgm:cxn modelId="{750B0157-1DD8-4267-B3F5-6E6E69BBA7FC}" type="presParOf" srcId="{6C872583-9C32-42B4-AD1A-33779A12A4F1}" destId="{54C023A1-DC11-45F0-A57F-9AF666E4D5E2}" srcOrd="0" destOrd="0" presId="urn:microsoft.com/office/officeart/2005/8/layout/lProcess2"/>
    <dgm:cxn modelId="{4DE806D2-D6B1-4D54-9205-61E6592F77C9}" type="presParOf" srcId="{54C023A1-DC11-45F0-A57F-9AF666E4D5E2}" destId="{71B571A6-A827-47BE-BABA-76834B123297}" srcOrd="0" destOrd="0" presId="urn:microsoft.com/office/officeart/2005/8/layout/lProcess2"/>
    <dgm:cxn modelId="{74A295A3-CCF1-44FD-91F5-76C14B17D649}" type="presParOf" srcId="{54C023A1-DC11-45F0-A57F-9AF666E4D5E2}" destId="{8070F117-E9DD-44BB-8F05-C34C75325D60}" srcOrd="1" destOrd="0" presId="urn:microsoft.com/office/officeart/2005/8/layout/lProcess2"/>
    <dgm:cxn modelId="{2D9E09E9-3EC3-443D-A4F7-B22475894829}" type="presParOf" srcId="{54C023A1-DC11-45F0-A57F-9AF666E4D5E2}" destId="{369258CD-901F-4067-AD56-14BE0FD848BF}" srcOrd="2" destOrd="0" presId="urn:microsoft.com/office/officeart/2005/8/layout/lProcess2"/>
    <dgm:cxn modelId="{A9E9AA8F-5EB0-434B-94F4-351AA309B9F7}" type="presParOf" srcId="{54C023A1-DC11-45F0-A57F-9AF666E4D5E2}" destId="{BBDDE2DF-A1B9-45EA-8CC3-8C41FC65D834}" srcOrd="3" destOrd="0" presId="urn:microsoft.com/office/officeart/2005/8/layout/lProcess2"/>
    <dgm:cxn modelId="{C8105F03-072E-40D9-B030-0A55D14336CA}" type="presParOf" srcId="{54C023A1-DC11-45F0-A57F-9AF666E4D5E2}" destId="{F86E208A-4D52-423B-BF8E-A3024A89D8C6}" srcOrd="4" destOrd="0" presId="urn:microsoft.com/office/officeart/2005/8/layout/lProcess2"/>
    <dgm:cxn modelId="{0BF0316F-05EA-438E-80CC-133BE7EF4C8B}" type="presParOf" srcId="{54C023A1-DC11-45F0-A57F-9AF666E4D5E2}" destId="{E89EC90F-6537-456A-8A4F-61D8CFA9D085}" srcOrd="5" destOrd="0" presId="urn:microsoft.com/office/officeart/2005/8/layout/lProcess2"/>
    <dgm:cxn modelId="{0ADCBDB2-2220-4BB6-8939-36C21FC7A0CC}" type="presParOf" srcId="{54C023A1-DC11-45F0-A57F-9AF666E4D5E2}" destId="{20757A4A-4AE1-4E04-BAAF-0B41D74B9EEB}" srcOrd="6" destOrd="0" presId="urn:microsoft.com/office/officeart/2005/8/layout/lProcess2"/>
    <dgm:cxn modelId="{2E149BFA-A489-4B3C-A3B4-311A5D2AA770}" type="presParOf" srcId="{54C023A1-DC11-45F0-A57F-9AF666E4D5E2}" destId="{922B7084-45F0-44D5-9EFF-7C97D9EFCF5E}" srcOrd="7" destOrd="0" presId="urn:microsoft.com/office/officeart/2005/8/layout/lProcess2"/>
    <dgm:cxn modelId="{306BD5A0-139A-4A7F-A714-B569B0305159}" type="presParOf" srcId="{54C023A1-DC11-45F0-A57F-9AF666E4D5E2}" destId="{12A364C3-58BD-4E10-B5F2-4C0AC99FA99D}" srcOrd="8" destOrd="0" presId="urn:microsoft.com/office/officeart/2005/8/layout/lProcess2"/>
    <dgm:cxn modelId="{2AD4E9F8-0FF8-4F67-8535-0F255FC4C395}" type="presParOf" srcId="{54C023A1-DC11-45F0-A57F-9AF666E4D5E2}" destId="{9DEBCF99-6BD1-476C-AF24-D26C69033C6E}" srcOrd="9" destOrd="0" presId="urn:microsoft.com/office/officeart/2005/8/layout/lProcess2"/>
    <dgm:cxn modelId="{3C94B621-4A7D-40AE-ADE1-FB607870A706}" type="presParOf" srcId="{54C023A1-DC11-45F0-A57F-9AF666E4D5E2}" destId="{6EF6D1A0-76ED-42AC-92A0-5128FBA4B10B}" srcOrd="10" destOrd="0" presId="urn:microsoft.com/office/officeart/2005/8/layout/lProcess2"/>
    <dgm:cxn modelId="{20C61020-7018-46BF-800A-43E37EA8AC0C}" type="presParOf" srcId="{C0AC0EDF-1581-4F3D-9D55-BF704E020991}" destId="{78C3ABE7-90DB-4690-B66A-5367FF7FB72C}" srcOrd="1" destOrd="0" presId="urn:microsoft.com/office/officeart/2005/8/layout/lProcess2"/>
    <dgm:cxn modelId="{6E37C04A-D4FB-4DA0-9233-43512F95BA74}" type="presParOf" srcId="{C0AC0EDF-1581-4F3D-9D55-BF704E020991}" destId="{CCEE9F74-CF14-4DF5-A305-ABD765E7D0BB}" srcOrd="2" destOrd="0" presId="urn:microsoft.com/office/officeart/2005/8/layout/lProcess2"/>
    <dgm:cxn modelId="{A64E79D4-C301-40AF-B94F-1F456E469148}" type="presParOf" srcId="{CCEE9F74-CF14-4DF5-A305-ABD765E7D0BB}" destId="{DD707852-2ACD-4EDC-A2E7-A96C6C5DBC9B}" srcOrd="0" destOrd="0" presId="urn:microsoft.com/office/officeart/2005/8/layout/lProcess2"/>
    <dgm:cxn modelId="{C348A13A-3DEF-431C-98D7-0B90BB7BB6E6}" type="presParOf" srcId="{CCEE9F74-CF14-4DF5-A305-ABD765E7D0BB}" destId="{D36A6D71-F23D-4727-A04F-A421394EEB5B}" srcOrd="1" destOrd="0" presId="urn:microsoft.com/office/officeart/2005/8/layout/lProcess2"/>
    <dgm:cxn modelId="{93B846AA-14FD-45B7-8579-2E937494B67A}" type="presParOf" srcId="{CCEE9F74-CF14-4DF5-A305-ABD765E7D0BB}" destId="{208083D0-00B6-4C66-8A00-A55A6A32C398}" srcOrd="2" destOrd="0" presId="urn:microsoft.com/office/officeart/2005/8/layout/lProcess2"/>
    <dgm:cxn modelId="{1D2F8EE2-38D9-42EF-A733-62991CE808D3}" type="presParOf" srcId="{208083D0-00B6-4C66-8A00-A55A6A32C398}" destId="{2120611A-7BAC-42E9-9B45-56161ACFFED7}" srcOrd="0" destOrd="0" presId="urn:microsoft.com/office/officeart/2005/8/layout/lProcess2"/>
    <dgm:cxn modelId="{D29E429D-B293-4874-9FFE-C5B51552876C}" type="presParOf" srcId="{2120611A-7BAC-42E9-9B45-56161ACFFED7}" destId="{F4232885-89F7-474A-8EB0-F64356C46EF4}" srcOrd="0" destOrd="0" presId="urn:microsoft.com/office/officeart/2005/8/layout/lProcess2"/>
    <dgm:cxn modelId="{F777405D-2CA6-4724-9EF7-F23C7E842166}" type="presParOf" srcId="{2120611A-7BAC-42E9-9B45-56161ACFFED7}" destId="{992BD50C-7FBF-4E6A-806C-B7470E5E7C0B}" srcOrd="1" destOrd="0" presId="urn:microsoft.com/office/officeart/2005/8/layout/lProcess2"/>
    <dgm:cxn modelId="{7A4107E4-1CEA-4B00-B08C-1163C305F2A2}" type="presParOf" srcId="{2120611A-7BAC-42E9-9B45-56161ACFFED7}" destId="{36D0E1AD-246D-44F4-ADDB-93C237413195}" srcOrd="2" destOrd="0" presId="urn:microsoft.com/office/officeart/2005/8/layout/lProcess2"/>
    <dgm:cxn modelId="{3899FA68-775B-4819-A2BB-F97F352FDA76}" type="presParOf" srcId="{2120611A-7BAC-42E9-9B45-56161ACFFED7}" destId="{171AEF20-0A53-42D5-90E7-2F6E95427229}" srcOrd="3" destOrd="0" presId="urn:microsoft.com/office/officeart/2005/8/layout/lProcess2"/>
    <dgm:cxn modelId="{79B88D7E-8E59-464D-8D16-314322DF2B1D}" type="presParOf" srcId="{2120611A-7BAC-42E9-9B45-56161ACFFED7}" destId="{AE44F3FD-BC1C-42E6-8483-C07C3C50E121}" srcOrd="4" destOrd="0" presId="urn:microsoft.com/office/officeart/2005/8/layout/lProcess2"/>
    <dgm:cxn modelId="{96D48398-A914-4FA2-887B-EAC5F6E100F4}" type="presParOf" srcId="{2120611A-7BAC-42E9-9B45-56161ACFFED7}" destId="{0B57405B-503E-4B5B-A791-9EF43B8E9973}" srcOrd="5" destOrd="0" presId="urn:microsoft.com/office/officeart/2005/8/layout/lProcess2"/>
    <dgm:cxn modelId="{7DEB7BBB-1023-409A-839E-2430B5D52D2D}" type="presParOf" srcId="{2120611A-7BAC-42E9-9B45-56161ACFFED7}" destId="{A0722EC2-A695-4FFA-B299-36D1D9646CCB}" srcOrd="6" destOrd="0" presId="urn:microsoft.com/office/officeart/2005/8/layout/lProcess2"/>
    <dgm:cxn modelId="{00787CBD-2B49-4B34-A996-DA34DA3E7B2F}" type="presParOf" srcId="{2120611A-7BAC-42E9-9B45-56161ACFFED7}" destId="{CF2A75A7-96DC-4C06-A6B5-C0EF12038504}" srcOrd="7" destOrd="0" presId="urn:microsoft.com/office/officeart/2005/8/layout/lProcess2"/>
    <dgm:cxn modelId="{8D67A861-B24A-4A4E-8440-4F90DBF64961}" type="presParOf" srcId="{2120611A-7BAC-42E9-9B45-56161ACFFED7}" destId="{39D63FC7-3DDD-4F68-B4FD-7916B63AE3C8}" srcOrd="8" destOrd="0" presId="urn:microsoft.com/office/officeart/2005/8/layout/lProcess2"/>
    <dgm:cxn modelId="{B3A29818-9183-4C65-89C6-838826B1C2F0}" type="presParOf" srcId="{2120611A-7BAC-42E9-9B45-56161ACFFED7}" destId="{0ACD2414-243B-4B81-9209-A2A16F98B5E7}" srcOrd="9" destOrd="0" presId="urn:microsoft.com/office/officeart/2005/8/layout/lProcess2"/>
    <dgm:cxn modelId="{416D7699-4301-46E4-9FC4-4414F312F8FE}" type="presParOf" srcId="{2120611A-7BAC-42E9-9B45-56161ACFFED7}" destId="{FB4FFAFE-42C7-4154-8B36-99C0B7305010}" srcOrd="10" destOrd="0" presId="urn:microsoft.com/office/officeart/2005/8/layout/lProcess2"/>
    <dgm:cxn modelId="{AB00D9CC-F43F-4985-97F0-63F7F5D539B2}" type="presParOf" srcId="{C0AC0EDF-1581-4F3D-9D55-BF704E020991}" destId="{FD5B965E-9671-4C10-B599-CE6B73522BF7}" srcOrd="3" destOrd="0" presId="urn:microsoft.com/office/officeart/2005/8/layout/lProcess2"/>
    <dgm:cxn modelId="{CBE572D3-4C60-4ECA-B3BC-432A6CADE5BE}" type="presParOf" srcId="{C0AC0EDF-1581-4F3D-9D55-BF704E020991}" destId="{81ACDC0D-C4D0-4D4A-BB02-D67196C697ED}" srcOrd="4" destOrd="0" presId="urn:microsoft.com/office/officeart/2005/8/layout/lProcess2"/>
    <dgm:cxn modelId="{8C941D24-3E4B-4F88-97F4-DA918CB2240D}" type="presParOf" srcId="{81ACDC0D-C4D0-4D4A-BB02-D67196C697ED}" destId="{DFE283EB-ED4E-41B0-B368-BA1886E84496}" srcOrd="0" destOrd="0" presId="urn:microsoft.com/office/officeart/2005/8/layout/lProcess2"/>
    <dgm:cxn modelId="{3D9F6BDA-ACE1-4A04-8100-E9BA6FF79491}" type="presParOf" srcId="{81ACDC0D-C4D0-4D4A-BB02-D67196C697ED}" destId="{3353CBFC-E95D-4EC3-8573-3416525C50B6}" srcOrd="1" destOrd="0" presId="urn:microsoft.com/office/officeart/2005/8/layout/lProcess2"/>
    <dgm:cxn modelId="{15ED7788-3681-49FB-8F49-917AD7989ECE}" type="presParOf" srcId="{81ACDC0D-C4D0-4D4A-BB02-D67196C697ED}" destId="{1744415C-3BD7-4596-BDC0-BB8A8F19020C}" srcOrd="2" destOrd="0" presId="urn:microsoft.com/office/officeart/2005/8/layout/lProcess2"/>
    <dgm:cxn modelId="{98A7BCCD-E526-4705-9E9B-8BE0A6D17805}" type="presParOf" srcId="{1744415C-3BD7-4596-BDC0-BB8A8F19020C}" destId="{041D2158-CCA9-4939-9F11-6CC0203C551A}" srcOrd="0" destOrd="0" presId="urn:microsoft.com/office/officeart/2005/8/layout/lProcess2"/>
    <dgm:cxn modelId="{A71CAF0B-7BA5-40A8-B4DB-82E574E82EFF}" type="presParOf" srcId="{041D2158-CCA9-4939-9F11-6CC0203C551A}" destId="{DF99B64D-4A07-4523-9990-68C2C83A6A42}" srcOrd="0" destOrd="0" presId="urn:microsoft.com/office/officeart/2005/8/layout/lProcess2"/>
    <dgm:cxn modelId="{29A2889A-20AD-413E-9D70-5DD6BE7F9FBB}" type="presParOf" srcId="{041D2158-CCA9-4939-9F11-6CC0203C551A}" destId="{FD1EFFEE-E7E3-4E14-AD9F-794B5991771D}" srcOrd="1" destOrd="0" presId="urn:microsoft.com/office/officeart/2005/8/layout/lProcess2"/>
    <dgm:cxn modelId="{2EF4C5D3-5750-4B96-A037-460551EAE00D}" type="presParOf" srcId="{041D2158-CCA9-4939-9F11-6CC0203C551A}" destId="{DCB5877C-953D-4E72-AF71-AF4E5E3905EA}" srcOrd="2" destOrd="0" presId="urn:microsoft.com/office/officeart/2005/8/layout/lProcess2"/>
    <dgm:cxn modelId="{BCCD1BC7-001A-4330-98A9-F7E75A693A55}" type="presParOf" srcId="{041D2158-CCA9-4939-9F11-6CC0203C551A}" destId="{1217D189-7431-4A58-8C81-A80F4F64E6EC}" srcOrd="3" destOrd="0" presId="urn:microsoft.com/office/officeart/2005/8/layout/lProcess2"/>
    <dgm:cxn modelId="{FC912379-8EFE-4819-A747-D37CB9C83B8B}" type="presParOf" srcId="{041D2158-CCA9-4939-9F11-6CC0203C551A}" destId="{8A960014-94C1-4767-91EF-BE484581CCE9}" srcOrd="4" destOrd="0" presId="urn:microsoft.com/office/officeart/2005/8/layout/lProcess2"/>
    <dgm:cxn modelId="{12EC646F-43BE-44B7-8D6D-4FFB0EC7D77B}" type="presParOf" srcId="{C0AC0EDF-1581-4F3D-9D55-BF704E020991}" destId="{6FC85F2F-F1FA-497C-B92D-7C1E25E16390}" srcOrd="5" destOrd="0" presId="urn:microsoft.com/office/officeart/2005/8/layout/lProcess2"/>
    <dgm:cxn modelId="{2808E9EB-661E-4D21-BC99-6E9BDDD24390}" type="presParOf" srcId="{C0AC0EDF-1581-4F3D-9D55-BF704E020991}" destId="{4598280F-E217-42BB-BBF8-B8D93F0DB27A}" srcOrd="6" destOrd="0" presId="urn:microsoft.com/office/officeart/2005/8/layout/lProcess2"/>
    <dgm:cxn modelId="{DA359255-A8AB-4BC9-B9E1-A166000AF2AB}" type="presParOf" srcId="{4598280F-E217-42BB-BBF8-B8D93F0DB27A}" destId="{8EFC6911-E834-4223-B185-FF9B96BB574A}" srcOrd="0" destOrd="0" presId="urn:microsoft.com/office/officeart/2005/8/layout/lProcess2"/>
    <dgm:cxn modelId="{60EB5ACA-59A2-4610-BA55-5D42AD246FEF}" type="presParOf" srcId="{4598280F-E217-42BB-BBF8-B8D93F0DB27A}" destId="{77F2E2B5-1EC5-4A5C-B57A-C674D9B03CCF}" srcOrd="1" destOrd="0" presId="urn:microsoft.com/office/officeart/2005/8/layout/lProcess2"/>
    <dgm:cxn modelId="{73D3F0DD-8CC3-4F32-8F99-7B359EE226A5}" type="presParOf" srcId="{4598280F-E217-42BB-BBF8-B8D93F0DB27A}" destId="{38D8F0D9-A7BF-476C-9863-DB768CD0F167}" srcOrd="2" destOrd="0" presId="urn:microsoft.com/office/officeart/2005/8/layout/lProcess2"/>
    <dgm:cxn modelId="{032E31D6-AFD7-412B-8BD7-6DA855691300}" type="presParOf" srcId="{38D8F0D9-A7BF-476C-9863-DB768CD0F167}" destId="{C0425936-2B11-4DF2-B476-C04A1CCADB8F}" srcOrd="0" destOrd="0" presId="urn:microsoft.com/office/officeart/2005/8/layout/lProcess2"/>
    <dgm:cxn modelId="{1E47A0AF-AF4B-44AB-B8DD-1CB24282B41D}" type="presParOf" srcId="{C0AC0EDF-1581-4F3D-9D55-BF704E020991}" destId="{A3D801AD-BC29-4B08-A3FE-F3CE452FC1C3}" srcOrd="7" destOrd="0" presId="urn:microsoft.com/office/officeart/2005/8/layout/lProcess2"/>
    <dgm:cxn modelId="{3E0EEA50-5A01-48CA-A096-D3F48E48E111}" type="presParOf" srcId="{C0AC0EDF-1581-4F3D-9D55-BF704E020991}" destId="{D36FDEE5-B912-4E15-B258-E933C482C3F3}" srcOrd="8" destOrd="0" presId="urn:microsoft.com/office/officeart/2005/8/layout/lProcess2"/>
    <dgm:cxn modelId="{4E2D610A-B3C3-4078-AFD4-2B583BDFA7E6}" type="presParOf" srcId="{D36FDEE5-B912-4E15-B258-E933C482C3F3}" destId="{160C9DBC-A2F9-4DEA-96C6-63FD152DD015}" srcOrd="0" destOrd="0" presId="urn:microsoft.com/office/officeart/2005/8/layout/lProcess2"/>
    <dgm:cxn modelId="{BFA4F57A-AEE6-44F4-B6FA-2332CD3D1F6F}" type="presParOf" srcId="{D36FDEE5-B912-4E15-B258-E933C482C3F3}" destId="{A927612E-6781-4168-AC96-661902C4FB27}" srcOrd="1" destOrd="0" presId="urn:microsoft.com/office/officeart/2005/8/layout/lProcess2"/>
    <dgm:cxn modelId="{E2D534E4-A061-4119-8EFC-52629C46FBB6}" type="presParOf" srcId="{D36FDEE5-B912-4E15-B258-E933C482C3F3}" destId="{922C998E-BBC5-46C2-A4D0-B8CB3075DAC7}" srcOrd="2" destOrd="0" presId="urn:microsoft.com/office/officeart/2005/8/layout/lProcess2"/>
    <dgm:cxn modelId="{309EE0DD-A913-4398-8D0F-C2FA696F8A1A}" type="presParOf" srcId="{922C998E-BBC5-46C2-A4D0-B8CB3075DAC7}" destId="{48BDFDE5-C537-435F-8FB9-26F51CF21598}" srcOrd="0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DED997-BB3D-46A4-AD34-12BBBC775A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9394B5-CB0E-4B16-9FB9-57B926712CD7}">
      <dgm:prSet/>
      <dgm:spPr/>
      <dgm:t>
        <a:bodyPr/>
        <a:lstStyle/>
        <a:p>
          <a:pPr algn="ctr" rtl="0"/>
          <a:r>
            <a:rPr lang="ru-RU" b="1" baseline="0" dirty="0" smtClean="0">
              <a:latin typeface="Times New Roman" pitchFamily="18" charset="0"/>
              <a:cs typeface="Times New Roman" pitchFamily="18" charset="0"/>
            </a:rPr>
            <a:t>Оказание бесплатной </a:t>
          </a:r>
          <a:endParaRPr lang="en-US" b="1" baseline="0" dirty="0" smtClean="0">
            <a:latin typeface="Times New Roman" pitchFamily="18" charset="0"/>
            <a:cs typeface="Times New Roman" pitchFamily="18" charset="0"/>
          </a:endParaRPr>
        </a:p>
        <a:p>
          <a:pPr algn="ctr" rtl="0"/>
          <a:r>
            <a:rPr lang="ru-RU" b="1" baseline="0" dirty="0" smtClean="0">
              <a:latin typeface="Times New Roman" pitchFamily="18" charset="0"/>
              <a:cs typeface="Times New Roman" pitchFamily="18" charset="0"/>
            </a:rPr>
            <a:t>юридической помощи</a:t>
          </a:r>
          <a:endParaRPr lang="ru-RU" b="1" baseline="0" dirty="0">
            <a:latin typeface="Times New Roman" pitchFamily="18" charset="0"/>
            <a:cs typeface="Times New Roman" pitchFamily="18" charset="0"/>
          </a:endParaRPr>
        </a:p>
      </dgm:t>
    </dgm:pt>
    <dgm:pt modelId="{43A2A52A-6B13-444A-93F0-9273BB2464DA}" type="parTrans" cxnId="{08887618-B75F-4422-AC4A-CE8653A688D9}">
      <dgm:prSet/>
      <dgm:spPr/>
      <dgm:t>
        <a:bodyPr/>
        <a:lstStyle/>
        <a:p>
          <a:endParaRPr lang="ru-RU"/>
        </a:p>
      </dgm:t>
    </dgm:pt>
    <dgm:pt modelId="{CAB562EA-3AD7-4719-A9BC-A525CF7A5A16}" type="sibTrans" cxnId="{08887618-B75F-4422-AC4A-CE8653A688D9}">
      <dgm:prSet/>
      <dgm:spPr/>
      <dgm:t>
        <a:bodyPr/>
        <a:lstStyle/>
        <a:p>
          <a:endParaRPr lang="ru-RU"/>
        </a:p>
      </dgm:t>
    </dgm:pt>
    <dgm:pt modelId="{B0761171-CB9F-4937-BBEC-21D19055E1AD}" type="pres">
      <dgm:prSet presAssocID="{37DED997-BB3D-46A4-AD34-12BBBC775A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BFC458-6A31-4F89-88BA-D2547C92630C}" type="pres">
      <dgm:prSet presAssocID="{8E9394B5-CB0E-4B16-9FB9-57B926712C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7E8FE7-29C8-445A-AD50-64E2E54B9086}" type="presOf" srcId="{37DED997-BB3D-46A4-AD34-12BBBC775A5B}" destId="{B0761171-CB9F-4937-BBEC-21D19055E1AD}" srcOrd="0" destOrd="0" presId="urn:microsoft.com/office/officeart/2005/8/layout/vList2"/>
    <dgm:cxn modelId="{A3CE91E1-D8D0-46C5-BE38-C7D7DE539D58}" type="presOf" srcId="{8E9394B5-CB0E-4B16-9FB9-57B926712CD7}" destId="{88BFC458-6A31-4F89-88BA-D2547C92630C}" srcOrd="0" destOrd="0" presId="urn:microsoft.com/office/officeart/2005/8/layout/vList2"/>
    <dgm:cxn modelId="{08887618-B75F-4422-AC4A-CE8653A688D9}" srcId="{37DED997-BB3D-46A4-AD34-12BBBC775A5B}" destId="{8E9394B5-CB0E-4B16-9FB9-57B926712CD7}" srcOrd="0" destOrd="0" parTransId="{43A2A52A-6B13-444A-93F0-9273BB2464DA}" sibTransId="{CAB562EA-3AD7-4719-A9BC-A525CF7A5A16}"/>
    <dgm:cxn modelId="{4F4ECABE-B955-4F7A-AC8A-133FE244F49B}" type="presParOf" srcId="{B0761171-CB9F-4937-BBEC-21D19055E1AD}" destId="{88BFC458-6A31-4F89-88BA-D2547C92630C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20F4B2-0C1D-4198-B8EB-4F2BF1DA23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B9AB8B-B865-45F0-8045-908E8EF31519}">
      <dgm:prSet/>
      <dgm:spPr/>
      <dgm:t>
        <a:bodyPr/>
        <a:lstStyle/>
        <a:p>
          <a:pPr algn="ctr" rtl="0"/>
          <a:r>
            <a:rPr lang="ru-RU" b="1" baseline="0" dirty="0" smtClean="0">
              <a:latin typeface="Times New Roman" pitchFamily="18" charset="0"/>
              <a:cs typeface="Times New Roman" pitchFamily="18" charset="0"/>
            </a:rPr>
            <a:t>ГОБУЗ «Мурманский областной дом ребёнка специализированный для детей с органическим поражением центральной нервной системы с нарушением психики»</a:t>
          </a:r>
          <a:endParaRPr lang="ru-RU" b="1" baseline="0" dirty="0">
            <a:latin typeface="Times New Roman" pitchFamily="18" charset="0"/>
            <a:cs typeface="Times New Roman" pitchFamily="18" charset="0"/>
          </a:endParaRPr>
        </a:p>
      </dgm:t>
    </dgm:pt>
    <dgm:pt modelId="{78D03182-E186-45B5-BD02-4D2260D3DFDF}" type="parTrans" cxnId="{127F0D01-5794-4BA8-A206-5174165BA196}">
      <dgm:prSet/>
      <dgm:spPr/>
      <dgm:t>
        <a:bodyPr/>
        <a:lstStyle/>
        <a:p>
          <a:endParaRPr lang="ru-RU"/>
        </a:p>
      </dgm:t>
    </dgm:pt>
    <dgm:pt modelId="{E33B34D5-E4AD-4F32-8625-D06B10F69524}" type="sibTrans" cxnId="{127F0D01-5794-4BA8-A206-5174165BA196}">
      <dgm:prSet/>
      <dgm:spPr/>
      <dgm:t>
        <a:bodyPr/>
        <a:lstStyle/>
        <a:p>
          <a:endParaRPr lang="ru-RU"/>
        </a:p>
      </dgm:t>
    </dgm:pt>
    <dgm:pt modelId="{B612B31B-52E0-4445-ABA1-026B5249A924}" type="pres">
      <dgm:prSet presAssocID="{C420F4B2-0C1D-4198-B8EB-4F2BF1DA23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8187A7-38F4-4673-B162-73987FA13B6C}" type="pres">
      <dgm:prSet presAssocID="{4EB9AB8B-B865-45F0-8045-908E8EF3151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4633D3-E0A4-49C5-BA7E-A03883F490D1}" type="presOf" srcId="{C420F4B2-0C1D-4198-B8EB-4F2BF1DA2340}" destId="{B612B31B-52E0-4445-ABA1-026B5249A924}" srcOrd="0" destOrd="0" presId="urn:microsoft.com/office/officeart/2005/8/layout/vList2"/>
    <dgm:cxn modelId="{127F0D01-5794-4BA8-A206-5174165BA196}" srcId="{C420F4B2-0C1D-4198-B8EB-4F2BF1DA2340}" destId="{4EB9AB8B-B865-45F0-8045-908E8EF31519}" srcOrd="0" destOrd="0" parTransId="{78D03182-E186-45B5-BD02-4D2260D3DFDF}" sibTransId="{E33B34D5-E4AD-4F32-8625-D06B10F69524}"/>
    <dgm:cxn modelId="{793E979B-D872-4C89-B559-0AF98EFD597B}" type="presOf" srcId="{4EB9AB8B-B865-45F0-8045-908E8EF31519}" destId="{228187A7-38F4-4673-B162-73987FA13B6C}" srcOrd="0" destOrd="0" presId="urn:microsoft.com/office/officeart/2005/8/layout/vList2"/>
    <dgm:cxn modelId="{6B153141-D172-4D15-8FCE-F87A58CFD1E1}" type="presParOf" srcId="{B612B31B-52E0-4445-ABA1-026B5249A924}" destId="{228187A7-38F4-4673-B162-73987FA13B6C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D6A04FB-5B84-4932-8D06-39A96CE57AD1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F9D301-6366-4244-ABAC-87339EFCEBCC}">
      <dgm:prSet custT="1"/>
      <dgm:spPr/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http://modrs.ucoz.ru/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043BC-D57B-47A6-8DE8-DDAD20952B05}" type="parTrans" cxnId="{E37F8012-AF4E-46CF-AF8A-335CDE621498}">
      <dgm:prSet/>
      <dgm:spPr/>
      <dgm:t>
        <a:bodyPr/>
        <a:lstStyle/>
        <a:p>
          <a:endParaRPr lang="ru-RU"/>
        </a:p>
      </dgm:t>
    </dgm:pt>
    <dgm:pt modelId="{337FFF7D-BCD5-4CBE-8C6D-52CF720EED76}" type="sibTrans" cxnId="{E37F8012-AF4E-46CF-AF8A-335CDE621498}">
      <dgm:prSet/>
      <dgm:spPr/>
      <dgm:t>
        <a:bodyPr/>
        <a:lstStyle/>
        <a:p>
          <a:endParaRPr lang="ru-RU"/>
        </a:p>
      </dgm:t>
    </dgm:pt>
    <dgm:pt modelId="{E6E50D46-EE2F-489A-90F5-1BE0CCE385FC}" type="pres">
      <dgm:prSet presAssocID="{ED6A04FB-5B84-4932-8D06-39A96CE57A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55127B-42E5-4DD8-A63A-3A3A70C60A9B}" type="pres">
      <dgm:prSet presAssocID="{81F9D301-6366-4244-ABAC-87339EFCEBCC}" presName="parentText" presStyleLbl="node1" presStyleIdx="0" presStyleCnt="1" custLinFactNeighborX="-4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94FE5D-9B87-4CB4-B1A7-6F20B640DE92}" type="presOf" srcId="{81F9D301-6366-4244-ABAC-87339EFCEBCC}" destId="{D955127B-42E5-4DD8-A63A-3A3A70C60A9B}" srcOrd="0" destOrd="0" presId="urn:microsoft.com/office/officeart/2005/8/layout/vList2"/>
    <dgm:cxn modelId="{E37F8012-AF4E-46CF-AF8A-335CDE621498}" srcId="{ED6A04FB-5B84-4932-8D06-39A96CE57AD1}" destId="{81F9D301-6366-4244-ABAC-87339EFCEBCC}" srcOrd="0" destOrd="0" parTransId="{D18043BC-D57B-47A6-8DE8-DDAD20952B05}" sibTransId="{337FFF7D-BCD5-4CBE-8C6D-52CF720EED76}"/>
    <dgm:cxn modelId="{3F68000F-681B-4FA0-B710-36DFA887C723}" type="presOf" srcId="{ED6A04FB-5B84-4932-8D06-39A96CE57AD1}" destId="{E6E50D46-EE2F-489A-90F5-1BE0CCE385FC}" srcOrd="0" destOrd="0" presId="urn:microsoft.com/office/officeart/2005/8/layout/vList2"/>
    <dgm:cxn modelId="{75C88824-17AC-49F0-9761-FFAD74FD1C3E}" type="presParOf" srcId="{E6E50D46-EE2F-489A-90F5-1BE0CCE385FC}" destId="{D955127B-42E5-4DD8-A63A-3A3A70C60A9B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C06994A-ACF1-4CBC-AE93-6D148AEE716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54DF2A-4EDE-4BB1-A7E7-ED78C154258B}">
      <dgm:prSet phldrT="[Текст]" custT="1"/>
      <dgm:spPr/>
      <dgm:t>
        <a:bodyPr/>
        <a:lstStyle/>
        <a:p>
          <a:r>
            <a:rPr lang="ru-RU" sz="1500" dirty="0" smtClean="0"/>
            <a:t>    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6C91E7-8B79-49DE-8A38-84EAE4AEA88B}" type="parTrans" cxnId="{01068E5B-BA67-4F31-BF58-1DD6E1EA8F61}">
      <dgm:prSet/>
      <dgm:spPr/>
      <dgm:t>
        <a:bodyPr/>
        <a:lstStyle/>
        <a:p>
          <a:endParaRPr lang="ru-RU"/>
        </a:p>
      </dgm:t>
    </dgm:pt>
    <dgm:pt modelId="{D87948F2-A9B9-41A8-9319-1A22AF515FED}" type="sibTrans" cxnId="{01068E5B-BA67-4F31-BF58-1DD6E1EA8F61}">
      <dgm:prSet/>
      <dgm:spPr/>
      <dgm:t>
        <a:bodyPr/>
        <a:lstStyle/>
        <a:p>
          <a:endParaRPr lang="ru-RU"/>
        </a:p>
      </dgm:t>
    </dgm:pt>
    <dgm:pt modelId="{F1B3F549-B7FD-4CE7-AB86-84923EB14D4D}" type="pres">
      <dgm:prSet presAssocID="{1C06994A-ACF1-4CBC-AE93-6D148AEE7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D6CF89-0126-4835-A776-A5A1C06698EB}" type="pres">
      <dgm:prSet presAssocID="{A854DF2A-4EDE-4BB1-A7E7-ED78C154258B}" presName="parentText" presStyleLbl="node1" presStyleIdx="0" presStyleCnt="1" custLinFactY="-114578" custLinFactNeighborX="-4479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068E5B-BA67-4F31-BF58-1DD6E1EA8F61}" srcId="{1C06994A-ACF1-4CBC-AE93-6D148AEE7160}" destId="{A854DF2A-4EDE-4BB1-A7E7-ED78C154258B}" srcOrd="0" destOrd="0" parTransId="{A46C91E7-8B79-49DE-8A38-84EAE4AEA88B}" sibTransId="{D87948F2-A9B9-41A8-9319-1A22AF515FED}"/>
    <dgm:cxn modelId="{3510F2CA-2D80-4A64-A454-89A57F59DD68}" type="presOf" srcId="{1C06994A-ACF1-4CBC-AE93-6D148AEE7160}" destId="{F1B3F549-B7FD-4CE7-AB86-84923EB14D4D}" srcOrd="0" destOrd="0" presId="urn:microsoft.com/office/officeart/2005/8/layout/vList2"/>
    <dgm:cxn modelId="{8F693F56-1E8E-4A78-8172-2BB378B6009A}" type="presOf" srcId="{A854DF2A-4EDE-4BB1-A7E7-ED78C154258B}" destId="{EDD6CF89-0126-4835-A776-A5A1C06698EB}" srcOrd="0" destOrd="0" presId="urn:microsoft.com/office/officeart/2005/8/layout/vList2"/>
    <dgm:cxn modelId="{4D3C1B67-1E3F-4A1F-BF7E-4E9AACDAA617}" type="presParOf" srcId="{F1B3F549-B7FD-4CE7-AB86-84923EB14D4D}" destId="{EDD6CF89-0126-4835-A776-A5A1C06698EB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AF9D06E-9E36-40A1-AF44-4DA2F471B04E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68FF6-E9A0-4623-969D-A001B6051AE4}">
      <dgm:prSet/>
      <dgm:spPr/>
      <dgm:t>
        <a:bodyPr/>
        <a:lstStyle/>
        <a:p>
          <a:pPr rtl="0"/>
          <a:r>
            <a: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http://cpprk51.ru/</a:t>
          </a:r>
          <a:endParaRPr lang="ru-RU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314BEF-42D5-41EF-824C-6691FEABAFF6}" type="parTrans" cxnId="{B4A9F253-7549-494E-B940-33BF8A944EBC}">
      <dgm:prSet/>
      <dgm:spPr/>
      <dgm:t>
        <a:bodyPr/>
        <a:lstStyle/>
        <a:p>
          <a:endParaRPr lang="ru-RU"/>
        </a:p>
      </dgm:t>
    </dgm:pt>
    <dgm:pt modelId="{B931070A-235D-49E6-80D6-E545BECA6A36}" type="sibTrans" cxnId="{B4A9F253-7549-494E-B940-33BF8A944EBC}">
      <dgm:prSet/>
      <dgm:spPr/>
      <dgm:t>
        <a:bodyPr/>
        <a:lstStyle/>
        <a:p>
          <a:endParaRPr lang="ru-RU"/>
        </a:p>
      </dgm:t>
    </dgm:pt>
    <dgm:pt modelId="{ECD39E7C-AEC3-4106-81E5-1F6022329B7B}" type="pres">
      <dgm:prSet presAssocID="{FAF9D06E-9E36-40A1-AF44-4DA2F471B0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EFF84F-218F-4FD2-9C8A-FD08A6CE6B23}" type="pres">
      <dgm:prSet presAssocID="{F9768FF6-E9A0-4623-969D-A001B6051AE4}" presName="parentText" presStyleLbl="node1" presStyleIdx="0" presStyleCnt="1" custLinFactNeighborY="269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2421EE-BC3E-4790-AE1E-5C26A03F17B6}" type="presOf" srcId="{FAF9D06E-9E36-40A1-AF44-4DA2F471B04E}" destId="{ECD39E7C-AEC3-4106-81E5-1F6022329B7B}" srcOrd="0" destOrd="0" presId="urn:microsoft.com/office/officeart/2005/8/layout/vList2"/>
    <dgm:cxn modelId="{B4A9F253-7549-494E-B940-33BF8A944EBC}" srcId="{FAF9D06E-9E36-40A1-AF44-4DA2F471B04E}" destId="{F9768FF6-E9A0-4623-969D-A001B6051AE4}" srcOrd="0" destOrd="0" parTransId="{B9314BEF-42D5-41EF-824C-6691FEABAFF6}" sibTransId="{B931070A-235D-49E6-80D6-E545BECA6A36}"/>
    <dgm:cxn modelId="{C8C8C637-0927-4FDF-9141-3020880BACDD}" type="presOf" srcId="{F9768FF6-E9A0-4623-969D-A001B6051AE4}" destId="{31EFF84F-218F-4FD2-9C8A-FD08A6CE6B23}" srcOrd="0" destOrd="0" presId="urn:microsoft.com/office/officeart/2005/8/layout/vList2"/>
    <dgm:cxn modelId="{44370678-E330-498E-8BC2-E3A1E0254FF7}" type="presParOf" srcId="{ECD39E7C-AEC3-4106-81E5-1F6022329B7B}" destId="{31EFF84F-218F-4FD2-9C8A-FD08A6CE6B2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36AE573-4010-4C5C-B093-F540AD1DBB27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910BAC-4F94-4EBE-A1C1-2299D84C7504}">
      <dgm:prSet phldrT="[Текст]" custT="1"/>
      <dgm:spPr/>
      <dgm:t>
        <a:bodyPr/>
        <a:lstStyle/>
        <a:p>
          <a:r>
            <a:rPr lang="ru-RU" sz="1300" dirty="0" smtClean="0"/>
            <a:t>    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EBD3A4-CB79-4FE0-BD07-BD5A7E348C14}" type="parTrans" cxnId="{3809EEC4-C215-42CD-BC20-855EA1E27BDA}">
      <dgm:prSet/>
      <dgm:spPr/>
      <dgm:t>
        <a:bodyPr/>
        <a:lstStyle/>
        <a:p>
          <a:endParaRPr lang="ru-RU"/>
        </a:p>
      </dgm:t>
    </dgm:pt>
    <dgm:pt modelId="{4E256246-5CC4-4A32-B95C-240900A0464A}" type="sibTrans" cxnId="{3809EEC4-C215-42CD-BC20-855EA1E27BDA}">
      <dgm:prSet/>
      <dgm:spPr/>
      <dgm:t>
        <a:bodyPr/>
        <a:lstStyle/>
        <a:p>
          <a:endParaRPr lang="ru-RU"/>
        </a:p>
      </dgm:t>
    </dgm:pt>
    <dgm:pt modelId="{474CE8C9-70BF-4475-92EC-A8104C0B1BF8}" type="pres">
      <dgm:prSet presAssocID="{936AE573-4010-4C5C-B093-F540AD1DBB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9AB902-D1EE-4AE8-A161-8AD479F40191}" type="pres">
      <dgm:prSet presAssocID="{F4910BAC-4F94-4EBE-A1C1-2299D84C7504}" presName="parentText" presStyleLbl="node1" presStyleIdx="0" presStyleCnt="1" custLinFactNeighborY="-13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C0DDFE-2FD2-4BCF-9ABE-0833A9DCFBB1}" type="presOf" srcId="{F4910BAC-4F94-4EBE-A1C1-2299D84C7504}" destId="{F39AB902-D1EE-4AE8-A161-8AD479F40191}" srcOrd="0" destOrd="0" presId="urn:microsoft.com/office/officeart/2005/8/layout/vList2"/>
    <dgm:cxn modelId="{547E2F3C-952B-42FB-883A-0F3850E2C069}" type="presOf" srcId="{936AE573-4010-4C5C-B093-F540AD1DBB27}" destId="{474CE8C9-70BF-4475-92EC-A8104C0B1BF8}" srcOrd="0" destOrd="0" presId="urn:microsoft.com/office/officeart/2005/8/layout/vList2"/>
    <dgm:cxn modelId="{3809EEC4-C215-42CD-BC20-855EA1E27BDA}" srcId="{936AE573-4010-4C5C-B093-F540AD1DBB27}" destId="{F4910BAC-4F94-4EBE-A1C1-2299D84C7504}" srcOrd="0" destOrd="0" parTransId="{CBEBD3A4-CB79-4FE0-BD07-BD5A7E348C14}" sibTransId="{4E256246-5CC4-4A32-B95C-240900A0464A}"/>
    <dgm:cxn modelId="{0BC69DFC-8343-4175-B5C2-D1D8395B5C16}" type="presParOf" srcId="{474CE8C9-70BF-4475-92EC-A8104C0B1BF8}" destId="{F39AB902-D1EE-4AE8-A161-8AD479F4019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29F98E3-856C-4DD3-93B6-02C7103C011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14F2EF-57FF-4008-A4CA-6AE92871EFFB}">
      <dgm:prSet/>
      <dgm:spPr/>
      <dgm:t>
        <a:bodyPr/>
        <a:lstStyle/>
        <a:p>
          <a:pPr rtl="0"/>
          <a:r>
            <a: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http://www.cpmss.ru/</a:t>
          </a:r>
          <a:endParaRPr lang="ru-RU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7E663F-4F18-4121-B7D3-F41975FBA05B}" type="parTrans" cxnId="{FB50EEF8-34BC-4F01-9C78-7CB646E9995B}">
      <dgm:prSet/>
      <dgm:spPr/>
      <dgm:t>
        <a:bodyPr/>
        <a:lstStyle/>
        <a:p>
          <a:endParaRPr lang="ru-RU"/>
        </a:p>
      </dgm:t>
    </dgm:pt>
    <dgm:pt modelId="{E659C3A3-8081-4CD3-B829-F0321EDC0904}" type="sibTrans" cxnId="{FB50EEF8-34BC-4F01-9C78-7CB646E9995B}">
      <dgm:prSet/>
      <dgm:spPr/>
      <dgm:t>
        <a:bodyPr/>
        <a:lstStyle/>
        <a:p>
          <a:endParaRPr lang="ru-RU"/>
        </a:p>
      </dgm:t>
    </dgm:pt>
    <dgm:pt modelId="{037B4CE5-93CF-4079-8F29-B3B861F176A5}" type="pres">
      <dgm:prSet presAssocID="{029F98E3-856C-4DD3-93B6-02C7103C01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EB7FFA-F672-4A38-A0F0-DFBC29905481}" type="pres">
      <dgm:prSet presAssocID="{8214F2EF-57FF-4008-A4CA-6AE92871EFFB}" presName="parentText" presStyleLbl="node1" presStyleIdx="0" presStyleCnt="1" custLinFactNeighborX="510" custLinFactNeighborY="-12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50EEF8-34BC-4F01-9C78-7CB646E9995B}" srcId="{029F98E3-856C-4DD3-93B6-02C7103C0110}" destId="{8214F2EF-57FF-4008-A4CA-6AE92871EFFB}" srcOrd="0" destOrd="0" parTransId="{4E7E663F-4F18-4121-B7D3-F41975FBA05B}" sibTransId="{E659C3A3-8081-4CD3-B829-F0321EDC0904}"/>
    <dgm:cxn modelId="{6E0D7888-489F-4C51-B18E-F15AE8668446}" type="presOf" srcId="{8214F2EF-57FF-4008-A4CA-6AE92871EFFB}" destId="{F7EB7FFA-F672-4A38-A0F0-DFBC29905481}" srcOrd="0" destOrd="0" presId="urn:microsoft.com/office/officeart/2005/8/layout/vList2"/>
    <dgm:cxn modelId="{F9382AA0-CE4F-40E1-9B87-1F69FC7AD5A5}" type="presOf" srcId="{029F98E3-856C-4DD3-93B6-02C7103C0110}" destId="{037B4CE5-93CF-4079-8F29-B3B861F176A5}" srcOrd="0" destOrd="0" presId="urn:microsoft.com/office/officeart/2005/8/layout/vList2"/>
    <dgm:cxn modelId="{C83AAB77-0BA5-46D4-868D-AE5F76C15A2B}" type="presParOf" srcId="{037B4CE5-93CF-4079-8F29-B3B861F176A5}" destId="{F7EB7FFA-F672-4A38-A0F0-DFBC29905481}" srcOrd="0" destOrd="0" presId="urn:microsoft.com/office/officeart/2005/8/layout/vList2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161B43D-F4F2-44B4-9160-088580714B36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6C7103-89EE-4878-B0D5-5EDFF202D616}">
      <dgm:prSet phldrT="[Текст]" custT="1"/>
      <dgm:spPr/>
      <dgm:t>
        <a:bodyPr/>
        <a:lstStyle/>
        <a:p>
          <a:r>
            <a:rPr lang="ru-RU" sz="1200" baseline="0" dirty="0" smtClean="0"/>
            <a:t>   </a:t>
          </a:r>
          <a:r>
            <a:rPr lang="ru-RU" sz="1200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198B35-566A-4F7C-8327-68A3515BF46B}" type="parTrans" cxnId="{5A479232-2154-4620-90EC-B2AB8C712691}">
      <dgm:prSet/>
      <dgm:spPr/>
      <dgm:t>
        <a:bodyPr/>
        <a:lstStyle/>
        <a:p>
          <a:endParaRPr lang="ru-RU"/>
        </a:p>
      </dgm:t>
    </dgm:pt>
    <dgm:pt modelId="{837B42BB-BA73-4C5B-8AB0-CEB56F174ACE}" type="sibTrans" cxnId="{5A479232-2154-4620-90EC-B2AB8C712691}">
      <dgm:prSet/>
      <dgm:spPr/>
      <dgm:t>
        <a:bodyPr/>
        <a:lstStyle/>
        <a:p>
          <a:endParaRPr lang="ru-RU"/>
        </a:p>
      </dgm:t>
    </dgm:pt>
    <dgm:pt modelId="{387DD14A-4F92-477A-818E-BC89F2E25BB4}" type="pres">
      <dgm:prSet presAssocID="{8161B43D-F4F2-44B4-9160-088580714B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A1B511-1F35-431C-BE97-D2B98B597932}" type="pres">
      <dgm:prSet presAssocID="{D76C7103-89EE-4878-B0D5-5EDFF202D616}" presName="parentText" presStyleLbl="node1" presStyleIdx="0" presStyleCnt="1" custLinFactNeighborX="8824" custLinFactNeighborY="-30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8427CF-5848-44A5-A66A-55440CB69CB6}" type="presOf" srcId="{8161B43D-F4F2-44B4-9160-088580714B36}" destId="{387DD14A-4F92-477A-818E-BC89F2E25BB4}" srcOrd="0" destOrd="0" presId="urn:microsoft.com/office/officeart/2005/8/layout/vList2"/>
    <dgm:cxn modelId="{2286CB17-CDDA-4376-AA55-B9AE2A030E8D}" type="presOf" srcId="{D76C7103-89EE-4878-B0D5-5EDFF202D616}" destId="{CCA1B511-1F35-431C-BE97-D2B98B597932}" srcOrd="0" destOrd="0" presId="urn:microsoft.com/office/officeart/2005/8/layout/vList2"/>
    <dgm:cxn modelId="{5A479232-2154-4620-90EC-B2AB8C712691}" srcId="{8161B43D-F4F2-44B4-9160-088580714B36}" destId="{D76C7103-89EE-4878-B0D5-5EDFF202D616}" srcOrd="0" destOrd="0" parTransId="{63198B35-566A-4F7C-8327-68A3515BF46B}" sibTransId="{837B42BB-BA73-4C5B-8AB0-CEB56F174ACE}"/>
    <dgm:cxn modelId="{6365C88C-F0B0-4E88-AA81-2FBDDF1395C0}" type="presParOf" srcId="{387DD14A-4F92-477A-818E-BC89F2E25BB4}" destId="{CCA1B511-1F35-431C-BE97-D2B98B597932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4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C9B76A4-FD28-460E-AA49-720F0C103C2C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F5C260-CA6D-428F-801B-BEC159622830}">
      <dgm:prSet phldrT="[Текст]" custT="1"/>
      <dgm:spPr/>
      <dgm:t>
        <a:bodyPr/>
        <a:lstStyle/>
        <a:p>
          <a:r>
            <a:rPr lang="ru-RU" sz="1200" dirty="0" smtClean="0"/>
            <a:t>    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1820C6-2289-41E2-AAF2-DE5C77437B71}" type="parTrans" cxnId="{98C636F4-3CE6-4656-8BF4-C4BF6C1933DC}">
      <dgm:prSet/>
      <dgm:spPr/>
      <dgm:t>
        <a:bodyPr/>
        <a:lstStyle/>
        <a:p>
          <a:endParaRPr lang="ru-RU"/>
        </a:p>
      </dgm:t>
    </dgm:pt>
    <dgm:pt modelId="{1A79557F-7984-45EC-89AC-520D0065D7C9}" type="sibTrans" cxnId="{98C636F4-3CE6-4656-8BF4-C4BF6C1933DC}">
      <dgm:prSet/>
      <dgm:spPr/>
      <dgm:t>
        <a:bodyPr/>
        <a:lstStyle/>
        <a:p>
          <a:endParaRPr lang="ru-RU"/>
        </a:p>
      </dgm:t>
    </dgm:pt>
    <dgm:pt modelId="{CF7F22CA-7D06-4933-B1B6-E233F4FE8EB8}" type="pres">
      <dgm:prSet presAssocID="{6C9B76A4-FD28-460E-AA49-720F0C103C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673486-B248-4C73-AAA0-7887DFA585C2}" type="pres">
      <dgm:prSet presAssocID="{D9F5C260-CA6D-428F-801B-BEC15962283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C636F4-3CE6-4656-8BF4-C4BF6C1933DC}" srcId="{6C9B76A4-FD28-460E-AA49-720F0C103C2C}" destId="{D9F5C260-CA6D-428F-801B-BEC159622830}" srcOrd="0" destOrd="0" parTransId="{161820C6-2289-41E2-AAF2-DE5C77437B71}" sibTransId="{1A79557F-7984-45EC-89AC-520D0065D7C9}"/>
    <dgm:cxn modelId="{74859186-A589-4123-A997-8A0A81A22EBA}" type="presOf" srcId="{6C9B76A4-FD28-460E-AA49-720F0C103C2C}" destId="{CF7F22CA-7D06-4933-B1B6-E233F4FE8EB8}" srcOrd="0" destOrd="0" presId="urn:microsoft.com/office/officeart/2005/8/layout/vList2"/>
    <dgm:cxn modelId="{C8E346C7-48DA-4778-A3B4-3AD394766321}" type="presOf" srcId="{D9F5C260-CA6D-428F-801B-BEC159622830}" destId="{9B673486-B248-4C73-AAA0-7887DFA585C2}" srcOrd="0" destOrd="0" presId="urn:microsoft.com/office/officeart/2005/8/layout/vList2"/>
    <dgm:cxn modelId="{28586998-9A17-45D5-BE45-2C92E721D177}" type="presParOf" srcId="{CF7F22CA-7D06-4933-B1B6-E233F4FE8EB8}" destId="{9B673486-B248-4C73-AAA0-7887DFA585C2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65C51EE-C632-4298-80F4-D6603EFA2ABF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2E3F9B-B342-482E-BA85-9BDE056BE27A}">
      <dgm:prSet phldrT="[Текст]" custT="1"/>
      <dgm:spPr/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http://www.sos-dd.ru/what/families/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831E4-C2E7-4866-A860-94BEB498AE9E}" type="parTrans" cxnId="{C5BE2775-295C-44CD-817E-C2D67E9E2238}">
      <dgm:prSet/>
      <dgm:spPr/>
      <dgm:t>
        <a:bodyPr/>
        <a:lstStyle/>
        <a:p>
          <a:endParaRPr lang="ru-RU"/>
        </a:p>
      </dgm:t>
    </dgm:pt>
    <dgm:pt modelId="{A2E06777-7333-4731-AB73-DF79E90627A9}" type="sibTrans" cxnId="{C5BE2775-295C-44CD-817E-C2D67E9E2238}">
      <dgm:prSet/>
      <dgm:spPr/>
      <dgm:t>
        <a:bodyPr/>
        <a:lstStyle/>
        <a:p>
          <a:endParaRPr lang="ru-RU"/>
        </a:p>
      </dgm:t>
    </dgm:pt>
    <dgm:pt modelId="{AE0E733D-CD22-4786-A68D-C65ECD6D2FA3}" type="pres">
      <dgm:prSet presAssocID="{265C51EE-C632-4298-80F4-D6603EFA2A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7F10D1-0FF4-459E-8878-F7A8E1466ECD}" type="pres">
      <dgm:prSet presAssocID="{762E3F9B-B342-482E-BA85-9BDE056BE27A}" presName="parentText" presStyleLbl="node1" presStyleIdx="0" presStyleCnt="1" custScaleX="84479" custScaleY="37942" custLinFactNeighborY="-403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E1ED11-D37F-4C5D-B9F5-35BEEBBEEA31}" type="presOf" srcId="{265C51EE-C632-4298-80F4-D6603EFA2ABF}" destId="{AE0E733D-CD22-4786-A68D-C65ECD6D2FA3}" srcOrd="0" destOrd="0" presId="urn:microsoft.com/office/officeart/2005/8/layout/vList2"/>
    <dgm:cxn modelId="{902FEC4F-4489-4159-86D3-3BD549AFEBFD}" type="presOf" srcId="{762E3F9B-B342-482E-BA85-9BDE056BE27A}" destId="{B67F10D1-0FF4-459E-8878-F7A8E1466ECD}" srcOrd="0" destOrd="0" presId="urn:microsoft.com/office/officeart/2005/8/layout/vList2"/>
    <dgm:cxn modelId="{C5BE2775-295C-44CD-817E-C2D67E9E2238}" srcId="{265C51EE-C632-4298-80F4-D6603EFA2ABF}" destId="{762E3F9B-B342-482E-BA85-9BDE056BE27A}" srcOrd="0" destOrd="0" parTransId="{454831E4-C2E7-4866-A860-94BEB498AE9E}" sibTransId="{A2E06777-7333-4731-AB73-DF79E90627A9}"/>
    <dgm:cxn modelId="{F36E92D4-1729-4D5F-BCE5-40592597B568}" type="presParOf" srcId="{AE0E733D-CD22-4786-A68D-C65ECD6D2FA3}" destId="{B67F10D1-0FF4-459E-8878-F7A8E1466ECD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2E3BDB-4797-4D3C-A6EA-76CD1ACA19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18896BD-F07A-41E1-A7B3-80A82AEC84C2}">
      <dgm:prSet/>
      <dgm:spPr/>
      <dgm:t>
        <a:bodyPr/>
        <a:lstStyle/>
        <a:p>
          <a:pPr algn="ctr" rtl="0"/>
          <a:r>
            <a:rPr lang="ru-RU" b="1" baseline="0" dirty="0" smtClean="0">
              <a:latin typeface="Times New Roman" pitchFamily="18" charset="0"/>
              <a:cs typeface="Times New Roman" pitchFamily="18" charset="0"/>
            </a:rPr>
            <a:t>Учреждения и организации, оказывающие медицинскую помощь</a:t>
          </a:r>
          <a:endParaRPr lang="ru-RU" b="1" baseline="0" dirty="0">
            <a:latin typeface="Times New Roman" pitchFamily="18" charset="0"/>
            <a:cs typeface="Times New Roman" pitchFamily="18" charset="0"/>
          </a:endParaRPr>
        </a:p>
      </dgm:t>
    </dgm:pt>
    <dgm:pt modelId="{1C713AAC-14A0-445B-A975-06C9D55AB49D}" type="parTrans" cxnId="{9048BAA9-2C64-4211-BD6D-F392B4CA11CA}">
      <dgm:prSet/>
      <dgm:spPr/>
      <dgm:t>
        <a:bodyPr/>
        <a:lstStyle/>
        <a:p>
          <a:endParaRPr lang="ru-RU"/>
        </a:p>
      </dgm:t>
    </dgm:pt>
    <dgm:pt modelId="{DEA5B810-ECDE-4991-A28C-91CE22D146DA}" type="sibTrans" cxnId="{9048BAA9-2C64-4211-BD6D-F392B4CA11CA}">
      <dgm:prSet/>
      <dgm:spPr/>
      <dgm:t>
        <a:bodyPr/>
        <a:lstStyle/>
        <a:p>
          <a:endParaRPr lang="ru-RU"/>
        </a:p>
      </dgm:t>
    </dgm:pt>
    <dgm:pt modelId="{A2211B71-7C87-4C6F-B2B8-41942872573C}" type="pres">
      <dgm:prSet presAssocID="{3E2E3BDB-4797-4D3C-A6EA-76CD1ACA19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7F18A8-669A-47F6-BF32-D1488793593B}" type="pres">
      <dgm:prSet presAssocID="{D18896BD-F07A-41E1-A7B3-80A82AEC84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FA78B7-C9DD-41D6-A83D-36A1EB5D5455}" type="presOf" srcId="{3E2E3BDB-4797-4D3C-A6EA-76CD1ACA193A}" destId="{A2211B71-7C87-4C6F-B2B8-41942872573C}" srcOrd="0" destOrd="0" presId="urn:microsoft.com/office/officeart/2005/8/layout/vList2"/>
    <dgm:cxn modelId="{9048BAA9-2C64-4211-BD6D-F392B4CA11CA}" srcId="{3E2E3BDB-4797-4D3C-A6EA-76CD1ACA193A}" destId="{D18896BD-F07A-41E1-A7B3-80A82AEC84C2}" srcOrd="0" destOrd="0" parTransId="{1C713AAC-14A0-445B-A975-06C9D55AB49D}" sibTransId="{DEA5B810-ECDE-4991-A28C-91CE22D146DA}"/>
    <dgm:cxn modelId="{976E32CD-B6AB-411F-A0BE-657CD6D186F3}" type="presOf" srcId="{D18896BD-F07A-41E1-A7B3-80A82AEC84C2}" destId="{047F18A8-669A-47F6-BF32-D1488793593B}" srcOrd="0" destOrd="0" presId="urn:microsoft.com/office/officeart/2005/8/layout/vList2"/>
    <dgm:cxn modelId="{E058CFFB-DEC8-4A3E-9484-AC4E88C553CC}" type="presParOf" srcId="{A2211B71-7C87-4C6F-B2B8-41942872573C}" destId="{047F18A8-669A-47F6-BF32-D1488793593B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94D126C-4A81-4928-9BCB-F9EBF9431D92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1DC433-C2F2-442E-8535-14EAFD18838C}">
      <dgm:prSet/>
      <dgm:spPr/>
      <dgm:t>
        <a:bodyPr/>
        <a:lstStyle/>
        <a:p>
          <a:pPr rtl="0"/>
          <a:r>
            <a: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http://www.mcspsd.ru/</a:t>
          </a:r>
          <a:endParaRPr lang="ru-RU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61A37-5202-401D-8FA2-4186AD0F7A60}" type="parTrans" cxnId="{FB0F82B0-5E49-498C-9118-81C9CBCFB9E5}">
      <dgm:prSet/>
      <dgm:spPr/>
      <dgm:t>
        <a:bodyPr/>
        <a:lstStyle/>
        <a:p>
          <a:endParaRPr lang="ru-RU"/>
        </a:p>
      </dgm:t>
    </dgm:pt>
    <dgm:pt modelId="{FFF5D381-322D-4EE8-B560-FD5E6D185459}" type="sibTrans" cxnId="{FB0F82B0-5E49-498C-9118-81C9CBCFB9E5}">
      <dgm:prSet/>
      <dgm:spPr/>
      <dgm:t>
        <a:bodyPr/>
        <a:lstStyle/>
        <a:p>
          <a:endParaRPr lang="ru-RU"/>
        </a:p>
      </dgm:t>
    </dgm:pt>
    <dgm:pt modelId="{95B30F95-C9FC-4831-AB80-719A67AF7886}" type="pres">
      <dgm:prSet presAssocID="{794D126C-4A81-4928-9BCB-F9EBF9431D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0B809D-806C-42F5-B376-B9BC18ED0886}" type="pres">
      <dgm:prSet presAssocID="{201DC433-C2F2-442E-8535-14EAFD1883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0F82B0-5E49-498C-9118-81C9CBCFB9E5}" srcId="{794D126C-4A81-4928-9BCB-F9EBF9431D92}" destId="{201DC433-C2F2-442E-8535-14EAFD18838C}" srcOrd="0" destOrd="0" parTransId="{42961A37-5202-401D-8FA2-4186AD0F7A60}" sibTransId="{FFF5D381-322D-4EE8-B560-FD5E6D185459}"/>
    <dgm:cxn modelId="{F10AC19B-A1AF-4439-A2AF-1C4E0E69C7ED}" type="presOf" srcId="{794D126C-4A81-4928-9BCB-F9EBF9431D92}" destId="{95B30F95-C9FC-4831-AB80-719A67AF7886}" srcOrd="0" destOrd="0" presId="urn:microsoft.com/office/officeart/2005/8/layout/vList2"/>
    <dgm:cxn modelId="{B0BD2C89-8E49-450B-9D44-73C4F1FDFCA7}" type="presOf" srcId="{201DC433-C2F2-442E-8535-14EAFD18838C}" destId="{E90B809D-806C-42F5-B376-B9BC18ED0886}" srcOrd="0" destOrd="0" presId="urn:microsoft.com/office/officeart/2005/8/layout/vList2"/>
    <dgm:cxn modelId="{826A2630-4BB4-4B26-BCF8-E447519E1525}" type="presParOf" srcId="{95B30F95-C9FC-4831-AB80-719A67AF7886}" destId="{E90B809D-806C-42F5-B376-B9BC18ED0886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590482B-0215-4A59-8391-77ABF1DB7F61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99716E-35E3-41CB-818D-FB7A825697A2}">
      <dgm:prSet phldrT="[Текст]" custT="1"/>
      <dgm:spPr/>
      <dgm:t>
        <a:bodyPr/>
        <a:lstStyle/>
        <a:p>
          <a:r>
            <a:rPr lang="ru-RU" sz="1200" dirty="0" smtClean="0"/>
            <a:t>    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99BA2-6894-4873-A667-45B7C1F030E7}" type="parTrans" cxnId="{B2009289-9253-47EF-BBB8-D9C6CE4062BE}">
      <dgm:prSet/>
      <dgm:spPr/>
      <dgm:t>
        <a:bodyPr/>
        <a:lstStyle/>
        <a:p>
          <a:endParaRPr lang="ru-RU"/>
        </a:p>
      </dgm:t>
    </dgm:pt>
    <dgm:pt modelId="{C892481A-7C82-4C74-B7BE-17D6948AD42D}" type="sibTrans" cxnId="{B2009289-9253-47EF-BBB8-D9C6CE4062BE}">
      <dgm:prSet/>
      <dgm:spPr/>
      <dgm:t>
        <a:bodyPr/>
        <a:lstStyle/>
        <a:p>
          <a:endParaRPr lang="ru-RU"/>
        </a:p>
      </dgm:t>
    </dgm:pt>
    <dgm:pt modelId="{4A9D0FB8-C3E1-4F2F-8EF2-D85A4C4023AB}" type="pres">
      <dgm:prSet presAssocID="{2590482B-0215-4A59-8391-77ABF1DB7F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6C06EF-D80D-4843-A305-3628F111F8AA}" type="pres">
      <dgm:prSet presAssocID="{5599716E-35E3-41CB-818D-FB7A825697A2}" presName="parentText" presStyleLbl="node1" presStyleIdx="0" presStyleCnt="1" custScaleX="100000" custScaleY="27471" custLinFactNeighborY="40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DE4DAF-EB09-4C66-AF1E-645AEC60921D}" type="presOf" srcId="{2590482B-0215-4A59-8391-77ABF1DB7F61}" destId="{4A9D0FB8-C3E1-4F2F-8EF2-D85A4C4023AB}" srcOrd="0" destOrd="0" presId="urn:microsoft.com/office/officeart/2005/8/layout/vList2"/>
    <dgm:cxn modelId="{F61F5D86-A7D8-470E-BCC3-7121A9D5EA5E}" type="presOf" srcId="{5599716E-35E3-41CB-818D-FB7A825697A2}" destId="{B06C06EF-D80D-4843-A305-3628F111F8AA}" srcOrd="0" destOrd="0" presId="urn:microsoft.com/office/officeart/2005/8/layout/vList2"/>
    <dgm:cxn modelId="{B2009289-9253-47EF-BBB8-D9C6CE4062BE}" srcId="{2590482B-0215-4A59-8391-77ABF1DB7F61}" destId="{5599716E-35E3-41CB-818D-FB7A825697A2}" srcOrd="0" destOrd="0" parTransId="{2C299BA2-6894-4873-A667-45B7C1F030E7}" sibTransId="{C892481A-7C82-4C74-B7BE-17D6948AD42D}"/>
    <dgm:cxn modelId="{98B6C336-C394-4241-847C-F370DA1DC4F8}" type="presParOf" srcId="{4A9D0FB8-C3E1-4F2F-8EF2-D85A4C4023AB}" destId="{B06C06EF-D80D-4843-A305-3628F111F8AA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F214418-7A76-4F59-B299-433B4691D076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15EACE-4A89-4B1B-ACB0-CA45FD6F89D8}">
      <dgm:prSet custT="1"/>
      <dgm:spPr/>
      <dgm:t>
        <a:bodyPr/>
        <a:lstStyle/>
        <a:p>
          <a:r>
            <a:rPr lang="en-US" sz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www.murmansk.sledcom.ru/folder/876489</a:t>
          </a:r>
          <a:endParaRPr lang="ru-RU" sz="1200" dirty="0"/>
        </a:p>
      </dgm:t>
    </dgm:pt>
    <dgm:pt modelId="{F6955DDD-1F14-49DD-B40E-BE687D63B094}" type="parTrans" cxnId="{066D5AD9-1AE6-43E2-A63C-04EF9F8BD8FF}">
      <dgm:prSet/>
      <dgm:spPr/>
      <dgm:t>
        <a:bodyPr/>
        <a:lstStyle/>
        <a:p>
          <a:endParaRPr lang="ru-RU"/>
        </a:p>
      </dgm:t>
    </dgm:pt>
    <dgm:pt modelId="{EFB7343F-3752-4874-9B07-65AB843BE6BA}" type="sibTrans" cxnId="{066D5AD9-1AE6-43E2-A63C-04EF9F8BD8FF}">
      <dgm:prSet/>
      <dgm:spPr/>
      <dgm:t>
        <a:bodyPr/>
        <a:lstStyle/>
        <a:p>
          <a:endParaRPr lang="ru-RU"/>
        </a:p>
      </dgm:t>
    </dgm:pt>
    <dgm:pt modelId="{46DF448A-C13C-4D4D-990F-35DFB1811649}" type="pres">
      <dgm:prSet presAssocID="{7F214418-7A76-4F59-B299-433B4691D0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5ED56F-D3D4-4F94-815D-9DCD38C823EE}" type="pres">
      <dgm:prSet presAssocID="{0515EACE-4A89-4B1B-ACB0-CA45FD6F89D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F4DED8-688B-4B30-A51F-2DC2E78E3BA0}" type="presOf" srcId="{0515EACE-4A89-4B1B-ACB0-CA45FD6F89D8}" destId="{3D5ED56F-D3D4-4F94-815D-9DCD38C823EE}" srcOrd="0" destOrd="0" presId="urn:microsoft.com/office/officeart/2005/8/layout/vList2"/>
    <dgm:cxn modelId="{066D5AD9-1AE6-43E2-A63C-04EF9F8BD8FF}" srcId="{7F214418-7A76-4F59-B299-433B4691D076}" destId="{0515EACE-4A89-4B1B-ACB0-CA45FD6F89D8}" srcOrd="0" destOrd="0" parTransId="{F6955DDD-1F14-49DD-B40E-BE687D63B094}" sibTransId="{EFB7343F-3752-4874-9B07-65AB843BE6BA}"/>
    <dgm:cxn modelId="{7E4B22B4-E41D-46B8-9FAA-E52D31DCBE96}" type="presOf" srcId="{7F214418-7A76-4F59-B299-433B4691D076}" destId="{46DF448A-C13C-4D4D-990F-35DFB1811649}" srcOrd="0" destOrd="0" presId="urn:microsoft.com/office/officeart/2005/8/layout/vList2"/>
    <dgm:cxn modelId="{F0FC71E9-184F-4260-8C6C-9A2566876655}" type="presParOf" srcId="{46DF448A-C13C-4D4D-990F-35DFB1811649}" destId="{3D5ED56F-D3D4-4F94-815D-9DCD38C823EE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3F6B0FF-1C1D-47B0-B853-57F9A289EF55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888B74-F4D9-44C4-AC6E-BE9ACC3BCBA1}">
      <dgm:prSet phldrT="[Текст]" custT="1"/>
      <dgm:spPr/>
      <dgm:t>
        <a:bodyPr/>
        <a:lstStyle/>
        <a:p>
          <a:r>
            <a:rPr lang="ru-RU" sz="1200" dirty="0" smtClean="0"/>
            <a:t>     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9231F-9195-4C71-90E9-94E70D336BE2}" type="parTrans" cxnId="{09D86395-318A-4F81-BA35-86B3FF3B7C6A}">
      <dgm:prSet/>
      <dgm:spPr/>
      <dgm:t>
        <a:bodyPr/>
        <a:lstStyle/>
        <a:p>
          <a:endParaRPr lang="ru-RU"/>
        </a:p>
      </dgm:t>
    </dgm:pt>
    <dgm:pt modelId="{1CD4A8D1-4125-40DC-8B58-FE2419CAD176}" type="sibTrans" cxnId="{09D86395-318A-4F81-BA35-86B3FF3B7C6A}">
      <dgm:prSet/>
      <dgm:spPr/>
      <dgm:t>
        <a:bodyPr/>
        <a:lstStyle/>
        <a:p>
          <a:endParaRPr lang="ru-RU"/>
        </a:p>
      </dgm:t>
    </dgm:pt>
    <dgm:pt modelId="{8ADA333A-5ABB-4865-B9D9-A07954181919}" type="pres">
      <dgm:prSet presAssocID="{13F6B0FF-1C1D-47B0-B853-57F9A289EF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0FA4A9-F2EC-420E-9745-9CA6CC281645}" type="pres">
      <dgm:prSet presAssocID="{13888B74-F4D9-44C4-AC6E-BE9ACC3BCBA1}" presName="parentText" presStyleLbl="node1" presStyleIdx="0" presStyleCnt="1" custLinFactNeighborY="-194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10705-20BF-4AD7-9CAC-E8569D52DDD3}" type="presOf" srcId="{13F6B0FF-1C1D-47B0-B853-57F9A289EF55}" destId="{8ADA333A-5ABB-4865-B9D9-A07954181919}" srcOrd="0" destOrd="0" presId="urn:microsoft.com/office/officeart/2005/8/layout/vList2"/>
    <dgm:cxn modelId="{89A6EB1F-070B-40B7-87DA-90E9572721FF}" type="presOf" srcId="{13888B74-F4D9-44C4-AC6E-BE9ACC3BCBA1}" destId="{250FA4A9-F2EC-420E-9745-9CA6CC281645}" srcOrd="0" destOrd="0" presId="urn:microsoft.com/office/officeart/2005/8/layout/vList2"/>
    <dgm:cxn modelId="{09D86395-318A-4F81-BA35-86B3FF3B7C6A}" srcId="{13F6B0FF-1C1D-47B0-B853-57F9A289EF55}" destId="{13888B74-F4D9-44C4-AC6E-BE9ACC3BCBA1}" srcOrd="0" destOrd="0" parTransId="{4A69231F-9195-4C71-90E9-94E70D336BE2}" sibTransId="{1CD4A8D1-4125-40DC-8B58-FE2419CAD176}"/>
    <dgm:cxn modelId="{884715C1-41C6-4971-B71D-2626E115CDA7}" type="presParOf" srcId="{8ADA333A-5ABB-4865-B9D9-A07954181919}" destId="{250FA4A9-F2EC-420E-9745-9CA6CC28164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08F08C8-44E8-48B0-8C61-922615A21C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66D2E6-2F13-4431-B57E-B27B7BB1152A}">
      <dgm:prSet/>
      <dgm:spPr/>
      <dgm:t>
        <a:bodyPr/>
        <a:lstStyle/>
        <a:p>
          <a:pPr algn="ctr" rtl="0"/>
          <a:r>
            <a:rPr lang="ru-RU" b="1" baseline="0" dirty="0" smtClean="0">
              <a:latin typeface="Times New Roman" pitchFamily="18" charset="0"/>
              <a:cs typeface="Times New Roman" pitchFamily="18" charset="0"/>
            </a:rPr>
            <a:t>Информация о центрах, службах помощи семье и детям </a:t>
          </a:r>
          <a:endParaRPr lang="en-US" b="1" baseline="0" dirty="0" smtClean="0">
            <a:latin typeface="Times New Roman" pitchFamily="18" charset="0"/>
            <a:cs typeface="Times New Roman" pitchFamily="18" charset="0"/>
          </a:endParaRPr>
        </a:p>
        <a:p>
          <a:pPr algn="ctr" rtl="0"/>
          <a:r>
            <a:rPr lang="ru-RU" b="1" baseline="0" dirty="0" smtClean="0">
              <a:latin typeface="Times New Roman" pitchFamily="18" charset="0"/>
              <a:cs typeface="Times New Roman" pitchFamily="18" charset="0"/>
            </a:rPr>
            <a:t>города Мурманска</a:t>
          </a:r>
          <a:endParaRPr lang="ru-RU" b="0" baseline="0" dirty="0">
            <a:latin typeface="Times New Roman" pitchFamily="18" charset="0"/>
            <a:cs typeface="Times New Roman" pitchFamily="18" charset="0"/>
          </a:endParaRPr>
        </a:p>
      </dgm:t>
    </dgm:pt>
    <dgm:pt modelId="{C6989BA8-1AEC-4D8D-87E8-39792ED5A47B}" type="parTrans" cxnId="{17E97CBF-601C-4E8E-BE77-9EAEA30D4D94}">
      <dgm:prSet/>
      <dgm:spPr/>
      <dgm:t>
        <a:bodyPr/>
        <a:lstStyle/>
        <a:p>
          <a:endParaRPr lang="ru-RU"/>
        </a:p>
      </dgm:t>
    </dgm:pt>
    <dgm:pt modelId="{89EEF557-34D6-4655-835C-7846C1FE19A8}" type="sibTrans" cxnId="{17E97CBF-601C-4E8E-BE77-9EAEA30D4D94}">
      <dgm:prSet/>
      <dgm:spPr/>
      <dgm:t>
        <a:bodyPr/>
        <a:lstStyle/>
        <a:p>
          <a:endParaRPr lang="ru-RU"/>
        </a:p>
      </dgm:t>
    </dgm:pt>
    <dgm:pt modelId="{DB4594CE-0E8D-4ABB-B788-9F9370FEAAD4}" type="pres">
      <dgm:prSet presAssocID="{B08F08C8-44E8-48B0-8C61-922615A21C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D96B7A-E21F-4D28-9232-A5601AEFF54D}" type="pres">
      <dgm:prSet presAssocID="{0666D2E6-2F13-4431-B57E-B27B7BB115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E97CBF-601C-4E8E-BE77-9EAEA30D4D94}" srcId="{B08F08C8-44E8-48B0-8C61-922615A21C20}" destId="{0666D2E6-2F13-4431-B57E-B27B7BB1152A}" srcOrd="0" destOrd="0" parTransId="{C6989BA8-1AEC-4D8D-87E8-39792ED5A47B}" sibTransId="{89EEF557-34D6-4655-835C-7846C1FE19A8}"/>
    <dgm:cxn modelId="{779D6A3F-DF5A-4C0B-9F49-F77FA3881D6C}" type="presOf" srcId="{0666D2E6-2F13-4431-B57E-B27B7BB1152A}" destId="{A2D96B7A-E21F-4D28-9232-A5601AEFF54D}" srcOrd="0" destOrd="0" presId="urn:microsoft.com/office/officeart/2005/8/layout/vList2"/>
    <dgm:cxn modelId="{DF851E2F-1F10-4BCE-B53D-44E16A3941E0}" type="presOf" srcId="{B08F08C8-44E8-48B0-8C61-922615A21C20}" destId="{DB4594CE-0E8D-4ABB-B788-9F9370FEAAD4}" srcOrd="0" destOrd="0" presId="urn:microsoft.com/office/officeart/2005/8/layout/vList2"/>
    <dgm:cxn modelId="{686D2D54-41B7-4C05-B036-91055F50F231}" type="presParOf" srcId="{DB4594CE-0E8D-4ABB-B788-9F9370FEAAD4}" destId="{A2D96B7A-E21F-4D28-9232-A5601AEFF54D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D574233-0547-418E-8D4B-34F37477C606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C008D7-1D42-4831-897F-5F1630B68DE6}" type="pres">
      <dgm:prSet presAssocID="{1D574233-0547-418E-8D4B-34F37477C6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3F7962D-7570-47C0-BCD0-B587812FB3C5}" type="presOf" srcId="{1D574233-0547-418E-8D4B-34F37477C606}" destId="{5CC008D7-1D42-4831-897F-5F1630B68DE6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CFCF770-DFD5-45AA-A7A0-766E0636FD83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1EF8F5-B052-4171-9287-7370ED6E7A2A}">
      <dgm:prSet phldrT="[Текст]" custT="1"/>
      <dgm:spPr/>
      <dgm:t>
        <a:bodyPr/>
        <a:lstStyle/>
        <a:p>
          <a:r>
            <a:rPr lang="ru-RU" sz="1200" dirty="0" smtClean="0"/>
            <a:t>   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874D2B-C672-4894-AC52-38BCADD74F8A}" type="parTrans" cxnId="{CCEE907F-A282-4EC4-AE4B-75B074367DAC}">
      <dgm:prSet/>
      <dgm:spPr/>
      <dgm:t>
        <a:bodyPr/>
        <a:lstStyle/>
        <a:p>
          <a:endParaRPr lang="ru-RU"/>
        </a:p>
      </dgm:t>
    </dgm:pt>
    <dgm:pt modelId="{60819A9D-7386-4A06-8458-85B8877E7179}" type="sibTrans" cxnId="{CCEE907F-A282-4EC4-AE4B-75B074367DAC}">
      <dgm:prSet/>
      <dgm:spPr/>
      <dgm:t>
        <a:bodyPr/>
        <a:lstStyle/>
        <a:p>
          <a:endParaRPr lang="ru-RU"/>
        </a:p>
      </dgm:t>
    </dgm:pt>
    <dgm:pt modelId="{7930D36D-8DC3-434E-BDAF-37C538703B7C}" type="pres">
      <dgm:prSet presAssocID="{0CFCF770-DFD5-45AA-A7A0-766E0636FD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C10F24-485B-4324-B23C-6A2D32B81803}" type="pres">
      <dgm:prSet presAssocID="{291EF8F5-B052-4171-9287-7370ED6E7A2A}" presName="parentText" presStyleLbl="node1" presStyleIdx="0" presStyleCnt="1" custLinFactNeighborX="50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024BB-0C80-4239-B413-37D588452A8C}" type="presOf" srcId="{0CFCF770-DFD5-45AA-A7A0-766E0636FD83}" destId="{7930D36D-8DC3-434E-BDAF-37C538703B7C}" srcOrd="0" destOrd="0" presId="urn:microsoft.com/office/officeart/2005/8/layout/vList2"/>
    <dgm:cxn modelId="{F97EC5C4-3227-487A-8994-E248945CF2FF}" type="presOf" srcId="{291EF8F5-B052-4171-9287-7370ED6E7A2A}" destId="{A8C10F24-485B-4324-B23C-6A2D32B81803}" srcOrd="0" destOrd="0" presId="urn:microsoft.com/office/officeart/2005/8/layout/vList2"/>
    <dgm:cxn modelId="{CCEE907F-A282-4EC4-AE4B-75B074367DAC}" srcId="{0CFCF770-DFD5-45AA-A7A0-766E0636FD83}" destId="{291EF8F5-B052-4171-9287-7370ED6E7A2A}" srcOrd="0" destOrd="0" parTransId="{53874D2B-C672-4894-AC52-38BCADD74F8A}" sibTransId="{60819A9D-7386-4A06-8458-85B8877E7179}"/>
    <dgm:cxn modelId="{5074ACFF-56C8-426E-8382-296F129421D9}" type="presParOf" srcId="{7930D36D-8DC3-434E-BDAF-37C538703B7C}" destId="{A8C10F24-485B-4324-B23C-6A2D32B8180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F461649-68DF-43D0-8ED4-F66C470C3E84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18B368-2C7D-406B-9624-C8F194BD9564}">
      <dgm:prSet phldrT="[Текст]" custT="1"/>
      <dgm:spPr/>
      <dgm:t>
        <a:bodyPr/>
        <a:lstStyle/>
        <a:p>
          <a:r>
            <a:rPr lang="ru-RU" sz="1200" dirty="0" smtClean="0"/>
            <a:t>   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14669-350E-4038-9985-82612BE637FA}" type="parTrans" cxnId="{0DF14864-DE41-4AC2-82F7-52C4ADB10D1B}">
      <dgm:prSet/>
      <dgm:spPr/>
      <dgm:t>
        <a:bodyPr/>
        <a:lstStyle/>
        <a:p>
          <a:endParaRPr lang="ru-RU"/>
        </a:p>
      </dgm:t>
    </dgm:pt>
    <dgm:pt modelId="{9DD473A7-637A-41A3-9168-5D0A11015AB4}" type="sibTrans" cxnId="{0DF14864-DE41-4AC2-82F7-52C4ADB10D1B}">
      <dgm:prSet/>
      <dgm:spPr/>
      <dgm:t>
        <a:bodyPr/>
        <a:lstStyle/>
        <a:p>
          <a:endParaRPr lang="ru-RU"/>
        </a:p>
      </dgm:t>
    </dgm:pt>
    <dgm:pt modelId="{C71E8D27-8332-46B8-B378-3201CAFEB7FD}" type="pres">
      <dgm:prSet presAssocID="{7F461649-68DF-43D0-8ED4-F66C470C3E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50C4E0-DDF5-476E-A93D-08029C3ADD53}" type="pres">
      <dgm:prSet presAssocID="{7618B368-2C7D-406B-9624-C8F194BD9564}" presName="parentText" presStyleLbl="node1" presStyleIdx="0" presStyleCnt="1" custLinFactNeighborY="194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F14864-DE41-4AC2-82F7-52C4ADB10D1B}" srcId="{7F461649-68DF-43D0-8ED4-F66C470C3E84}" destId="{7618B368-2C7D-406B-9624-C8F194BD9564}" srcOrd="0" destOrd="0" parTransId="{D1814669-350E-4038-9985-82612BE637FA}" sibTransId="{9DD473A7-637A-41A3-9168-5D0A11015AB4}"/>
    <dgm:cxn modelId="{194897FC-2D1F-4A62-A150-53017E598395}" type="presOf" srcId="{7618B368-2C7D-406B-9624-C8F194BD9564}" destId="{5350C4E0-DDF5-476E-A93D-08029C3ADD53}" srcOrd="0" destOrd="0" presId="urn:microsoft.com/office/officeart/2005/8/layout/vList2"/>
    <dgm:cxn modelId="{0557DC43-1442-4F8A-BA11-EBBC68BC91A0}" type="presOf" srcId="{7F461649-68DF-43D0-8ED4-F66C470C3E84}" destId="{C71E8D27-8332-46B8-B378-3201CAFEB7FD}" srcOrd="0" destOrd="0" presId="urn:microsoft.com/office/officeart/2005/8/layout/vList2"/>
    <dgm:cxn modelId="{EB0ABF26-48FF-4B3D-B817-4DE7406BA79B}" type="presParOf" srcId="{C71E8D27-8332-46B8-B378-3201CAFEB7FD}" destId="{5350C4E0-DDF5-476E-A93D-08029C3ADD5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3452385-C288-435A-ABD9-96C32D452351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B39109-E017-4934-B9D3-B08EF0A8AFC7}">
      <dgm:prSet phldrT="[Текст]" custT="1"/>
      <dgm:spPr/>
      <dgm:t>
        <a:bodyPr/>
        <a:lstStyle/>
        <a:p>
          <a:r>
            <a:rPr lang="ru-RU" sz="1200" dirty="0" smtClean="0"/>
            <a:t>   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245CA-BC56-4B4F-9D29-497E7730D26C}" type="parTrans" cxnId="{2492EAB8-043A-479B-96ED-D00BB86D649E}">
      <dgm:prSet/>
      <dgm:spPr/>
      <dgm:t>
        <a:bodyPr/>
        <a:lstStyle/>
        <a:p>
          <a:endParaRPr lang="ru-RU"/>
        </a:p>
      </dgm:t>
    </dgm:pt>
    <dgm:pt modelId="{09B014FE-B92D-4A06-881A-3FA0115CA6F9}" type="sibTrans" cxnId="{2492EAB8-043A-479B-96ED-D00BB86D649E}">
      <dgm:prSet/>
      <dgm:spPr/>
      <dgm:t>
        <a:bodyPr/>
        <a:lstStyle/>
        <a:p>
          <a:endParaRPr lang="ru-RU"/>
        </a:p>
      </dgm:t>
    </dgm:pt>
    <dgm:pt modelId="{7727C456-B74B-453D-804E-3221448C8C25}" type="pres">
      <dgm:prSet presAssocID="{13452385-C288-435A-ABD9-96C32D4523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35DBF-69FE-4DD5-95C7-8EC9B834DB3B}" type="pres">
      <dgm:prSet presAssocID="{67B39109-E017-4934-B9D3-B08EF0A8AFC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B5EECE-BF66-4D03-97AF-6DB1B314C4C2}" type="presOf" srcId="{67B39109-E017-4934-B9D3-B08EF0A8AFC7}" destId="{B0535DBF-69FE-4DD5-95C7-8EC9B834DB3B}" srcOrd="0" destOrd="0" presId="urn:microsoft.com/office/officeart/2005/8/layout/vList2"/>
    <dgm:cxn modelId="{2492EAB8-043A-479B-96ED-D00BB86D649E}" srcId="{13452385-C288-435A-ABD9-96C32D452351}" destId="{67B39109-E017-4934-B9D3-B08EF0A8AFC7}" srcOrd="0" destOrd="0" parTransId="{CF6245CA-BC56-4B4F-9D29-497E7730D26C}" sibTransId="{09B014FE-B92D-4A06-881A-3FA0115CA6F9}"/>
    <dgm:cxn modelId="{091208A0-0B9B-4479-94C5-24FBE4EC9707}" type="presOf" srcId="{13452385-C288-435A-ABD9-96C32D452351}" destId="{7727C456-B74B-453D-804E-3221448C8C25}" srcOrd="0" destOrd="0" presId="urn:microsoft.com/office/officeart/2005/8/layout/vList2"/>
    <dgm:cxn modelId="{DB49838F-A48F-4F4A-843C-50EF01227687}" type="presParOf" srcId="{7727C456-B74B-453D-804E-3221448C8C25}" destId="{B0535DBF-69FE-4DD5-95C7-8EC9B834DB3B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9399033-C1F5-43CF-8B89-8BF2572617CF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4945ED-7BC5-438F-884D-BD71A3B5ACDC}">
      <dgm:prSet phldrT="[Текст]" custT="1"/>
      <dgm:spPr/>
      <dgm:t>
        <a:bodyPr/>
        <a:lstStyle/>
        <a:p>
          <a:r>
            <a:rPr lang="ru-RU" sz="1200" dirty="0" smtClean="0"/>
            <a:t>  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C0DAAC-1A01-4504-99FC-13D0CDDF4B25}" type="parTrans" cxnId="{6A1E6705-F36F-4D20-8ADC-D25F53E09CB6}">
      <dgm:prSet/>
      <dgm:spPr/>
      <dgm:t>
        <a:bodyPr/>
        <a:lstStyle/>
        <a:p>
          <a:endParaRPr lang="ru-RU"/>
        </a:p>
      </dgm:t>
    </dgm:pt>
    <dgm:pt modelId="{7364C8A4-FC95-4265-9E63-AB726E32A685}" type="sibTrans" cxnId="{6A1E6705-F36F-4D20-8ADC-D25F53E09CB6}">
      <dgm:prSet/>
      <dgm:spPr/>
      <dgm:t>
        <a:bodyPr/>
        <a:lstStyle/>
        <a:p>
          <a:endParaRPr lang="ru-RU"/>
        </a:p>
      </dgm:t>
    </dgm:pt>
    <dgm:pt modelId="{44B8164C-CE72-4534-A127-8D3725B82753}" type="pres">
      <dgm:prSet presAssocID="{69399033-C1F5-43CF-8B89-8BF2572617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9754E6-F606-4A9A-8315-114A2F08E044}" type="pres">
      <dgm:prSet presAssocID="{214945ED-7BC5-438F-884D-BD71A3B5ACDC}" presName="parentText" presStyleLbl="node1" presStyleIdx="0" presStyleCnt="1" custLinFactNeighborX="90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1E6705-F36F-4D20-8ADC-D25F53E09CB6}" srcId="{69399033-C1F5-43CF-8B89-8BF2572617CF}" destId="{214945ED-7BC5-438F-884D-BD71A3B5ACDC}" srcOrd="0" destOrd="0" parTransId="{45C0DAAC-1A01-4504-99FC-13D0CDDF4B25}" sibTransId="{7364C8A4-FC95-4265-9E63-AB726E32A685}"/>
    <dgm:cxn modelId="{2CEB8158-CF0B-4DEF-8084-3DE95B39AE97}" type="presOf" srcId="{214945ED-7BC5-438F-884D-BD71A3B5ACDC}" destId="{B59754E6-F606-4A9A-8315-114A2F08E044}" srcOrd="0" destOrd="0" presId="urn:microsoft.com/office/officeart/2005/8/layout/vList2"/>
    <dgm:cxn modelId="{ACEEA36A-C467-4CD7-9B34-5C1E9976F742}" type="presOf" srcId="{69399033-C1F5-43CF-8B89-8BF2572617CF}" destId="{44B8164C-CE72-4534-A127-8D3725B82753}" srcOrd="0" destOrd="0" presId="urn:microsoft.com/office/officeart/2005/8/layout/vList2"/>
    <dgm:cxn modelId="{50D2BB3F-E078-4F88-BE1E-051A368E32B2}" type="presParOf" srcId="{44B8164C-CE72-4534-A127-8D3725B82753}" destId="{B59754E6-F606-4A9A-8315-114A2F08E044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3611B2-E542-45A9-8B0D-F3FBE4B3B725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0C66503-3504-43D9-81E5-9598FA88AFBB}">
      <dgm:prSet/>
      <dgm:spPr/>
      <dgm:t>
        <a:bodyPr/>
        <a:lstStyle/>
        <a:p>
          <a:pPr algn="ctr" rtl="0"/>
          <a:r>
            <a: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http://www.mdgb.ru</a:t>
          </a:r>
          <a:endParaRPr lang="ru-RU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C56F97-AF92-4BE4-AE34-046F1C8D33E0}" type="parTrans" cxnId="{3EFD6654-6863-44D9-88E9-CF4D951D0B2C}">
      <dgm:prSet/>
      <dgm:spPr/>
      <dgm:t>
        <a:bodyPr/>
        <a:lstStyle/>
        <a:p>
          <a:endParaRPr lang="ru-RU"/>
        </a:p>
      </dgm:t>
    </dgm:pt>
    <dgm:pt modelId="{E19C2BD3-FFD2-4FF3-92CB-7FFCEA018869}" type="sibTrans" cxnId="{3EFD6654-6863-44D9-88E9-CF4D951D0B2C}">
      <dgm:prSet/>
      <dgm:spPr/>
      <dgm:t>
        <a:bodyPr/>
        <a:lstStyle/>
        <a:p>
          <a:endParaRPr lang="ru-RU"/>
        </a:p>
      </dgm:t>
    </dgm:pt>
    <dgm:pt modelId="{B773FD57-8352-45CE-BB7E-06890C65DE18}" type="pres">
      <dgm:prSet presAssocID="{533611B2-E542-45A9-8B0D-F3FBE4B3B7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0D3CDB-D5F7-4B6B-9FCB-90F58342C331}" type="pres">
      <dgm:prSet presAssocID="{90C66503-3504-43D9-81E5-9598FA88AFBB}" presName="parentText" presStyleLbl="node1" presStyleIdx="0" presStyleCnt="1" custLinFactNeighborY="-269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DCBE05-5F68-48A2-8CC5-9FD7529E10E8}" type="presOf" srcId="{533611B2-E542-45A9-8B0D-F3FBE4B3B725}" destId="{B773FD57-8352-45CE-BB7E-06890C65DE18}" srcOrd="0" destOrd="0" presId="urn:microsoft.com/office/officeart/2005/8/layout/vList2"/>
    <dgm:cxn modelId="{3EFD6654-6863-44D9-88E9-CF4D951D0B2C}" srcId="{533611B2-E542-45A9-8B0D-F3FBE4B3B725}" destId="{90C66503-3504-43D9-81E5-9598FA88AFBB}" srcOrd="0" destOrd="0" parTransId="{E1C56F97-AF92-4BE4-AE34-046F1C8D33E0}" sibTransId="{E19C2BD3-FFD2-4FF3-92CB-7FFCEA018869}"/>
    <dgm:cxn modelId="{C33ADA2E-6E2E-4F30-973B-0E18805A7238}" type="presOf" srcId="{90C66503-3504-43D9-81E5-9598FA88AFBB}" destId="{4E0D3CDB-D5F7-4B6B-9FCB-90F58342C331}" srcOrd="0" destOrd="0" presId="urn:microsoft.com/office/officeart/2005/8/layout/vList2"/>
    <dgm:cxn modelId="{4A94B621-07A6-4851-B24B-4FC00B6968C8}" type="presParOf" srcId="{B773FD57-8352-45CE-BB7E-06890C65DE18}" destId="{4E0D3CDB-D5F7-4B6B-9FCB-90F58342C33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E198AE5-7060-4759-80AD-84903F15B523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004F06-94F6-43DB-AA7A-1BFA22F40F9D}">
      <dgm:prSet phldrT="[Текст]" custT="1"/>
      <dgm:spPr/>
      <dgm:t>
        <a:bodyPr/>
        <a:lstStyle/>
        <a:p>
          <a:r>
            <a:rPr lang="en-US" sz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www.kvd.murmansk.ru</a:t>
          </a:r>
          <a:endParaRPr lang="ru-RU" sz="1200" dirty="0"/>
        </a:p>
      </dgm:t>
    </dgm:pt>
    <dgm:pt modelId="{BF1F738C-239E-496D-B85E-CD79C0526648}" type="parTrans" cxnId="{0C0BF6B4-0875-43E7-98FF-5E9F2374D74C}">
      <dgm:prSet/>
      <dgm:spPr/>
      <dgm:t>
        <a:bodyPr/>
        <a:lstStyle/>
        <a:p>
          <a:endParaRPr lang="ru-RU"/>
        </a:p>
      </dgm:t>
    </dgm:pt>
    <dgm:pt modelId="{3B9D6F76-7B95-4B69-8237-54133DA311FB}" type="sibTrans" cxnId="{0C0BF6B4-0875-43E7-98FF-5E9F2374D74C}">
      <dgm:prSet/>
      <dgm:spPr/>
      <dgm:t>
        <a:bodyPr/>
        <a:lstStyle/>
        <a:p>
          <a:endParaRPr lang="ru-RU"/>
        </a:p>
      </dgm:t>
    </dgm:pt>
    <dgm:pt modelId="{5FA4F567-631E-4508-A1FB-3287140A1BBC}" type="pres">
      <dgm:prSet presAssocID="{EE198AE5-7060-4759-80AD-84903F15B5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1DABA5-8523-41AD-8F7F-7DBBB2485AA7}" type="pres">
      <dgm:prSet presAssocID="{8F004F06-94F6-43DB-AA7A-1BFA22F40F9D}" presName="parentText" presStyleLbl="node1" presStyleIdx="0" presStyleCnt="1" custLinFactY="-3863" custLinFactNeighborX="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BB7E3A-AAA1-4F5D-8B66-BD5C26BF860D}" type="presOf" srcId="{8F004F06-94F6-43DB-AA7A-1BFA22F40F9D}" destId="{D01DABA5-8523-41AD-8F7F-7DBBB2485AA7}" srcOrd="0" destOrd="0" presId="urn:microsoft.com/office/officeart/2005/8/layout/vList2"/>
    <dgm:cxn modelId="{0C0BF6B4-0875-43E7-98FF-5E9F2374D74C}" srcId="{EE198AE5-7060-4759-80AD-84903F15B523}" destId="{8F004F06-94F6-43DB-AA7A-1BFA22F40F9D}" srcOrd="0" destOrd="0" parTransId="{BF1F738C-239E-496D-B85E-CD79C0526648}" sibTransId="{3B9D6F76-7B95-4B69-8237-54133DA311FB}"/>
    <dgm:cxn modelId="{16B9C150-2519-4A42-8024-C45D97CAF45F}" type="presOf" srcId="{EE198AE5-7060-4759-80AD-84903F15B523}" destId="{5FA4F567-631E-4508-A1FB-3287140A1BBC}" srcOrd="0" destOrd="0" presId="urn:microsoft.com/office/officeart/2005/8/layout/vList2"/>
    <dgm:cxn modelId="{85B4BFDB-AA6E-4D42-AAD4-214A731621E3}" type="presParOf" srcId="{5FA4F567-631E-4508-A1FB-3287140A1BBC}" destId="{D01DABA5-8523-41AD-8F7F-7DBBB2485AA7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F4EDFFD-C1B7-431C-A1F2-CDA03D6CF907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88FB1C-E306-4DAA-A03E-C5CC15713E19}">
      <dgm:prSet phldrT="[Текст]" custT="1"/>
      <dgm:spPr/>
      <dgm:t>
        <a:bodyPr/>
        <a:lstStyle/>
        <a:p>
          <a:r>
            <a:rPr lang="ru-RU" sz="1200" dirty="0" smtClean="0"/>
            <a:t> 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72C749-37E5-4FBF-9A65-1311F137A415}" type="parTrans" cxnId="{667F1478-2EDE-44C4-9D77-062D29CA9EAA}">
      <dgm:prSet/>
      <dgm:spPr/>
      <dgm:t>
        <a:bodyPr/>
        <a:lstStyle/>
        <a:p>
          <a:endParaRPr lang="ru-RU"/>
        </a:p>
      </dgm:t>
    </dgm:pt>
    <dgm:pt modelId="{4A2D81AC-2840-4467-882E-9598FEE3845C}" type="sibTrans" cxnId="{667F1478-2EDE-44C4-9D77-062D29CA9EAA}">
      <dgm:prSet/>
      <dgm:spPr/>
      <dgm:t>
        <a:bodyPr/>
        <a:lstStyle/>
        <a:p>
          <a:endParaRPr lang="ru-RU"/>
        </a:p>
      </dgm:t>
    </dgm:pt>
    <dgm:pt modelId="{2F48B9C6-EB7E-4947-9EB1-23699A6E6499}" type="pres">
      <dgm:prSet presAssocID="{6F4EDFFD-C1B7-431C-A1F2-CDA03D6CF9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046E0-28D6-4D06-9E62-9610F0F4D58C}" type="pres">
      <dgm:prSet presAssocID="{BB88FB1C-E306-4DAA-A03E-C5CC15713E19}" presName="parentText" presStyleLbl="node1" presStyleIdx="0" presStyleCnt="1" custLinFactX="136364" custLinFactY="-100000" custLinFactNeighborX="200000" custLinFactNeighborY="-1833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7F1478-2EDE-44C4-9D77-062D29CA9EAA}" srcId="{6F4EDFFD-C1B7-431C-A1F2-CDA03D6CF907}" destId="{BB88FB1C-E306-4DAA-A03E-C5CC15713E19}" srcOrd="0" destOrd="0" parTransId="{5B72C749-37E5-4FBF-9A65-1311F137A415}" sibTransId="{4A2D81AC-2840-4467-882E-9598FEE3845C}"/>
    <dgm:cxn modelId="{BA2CBA8E-5D79-461E-8BF9-4122AE3C5FD3}" type="presOf" srcId="{6F4EDFFD-C1B7-431C-A1F2-CDA03D6CF907}" destId="{2F48B9C6-EB7E-4947-9EB1-23699A6E6499}" srcOrd="0" destOrd="0" presId="urn:microsoft.com/office/officeart/2005/8/layout/vList2"/>
    <dgm:cxn modelId="{937455E8-8782-4DE9-BDC9-711DA94C564D}" type="presOf" srcId="{BB88FB1C-E306-4DAA-A03E-C5CC15713E19}" destId="{350046E0-28D6-4D06-9E62-9610F0F4D58C}" srcOrd="0" destOrd="0" presId="urn:microsoft.com/office/officeart/2005/8/layout/vList2"/>
    <dgm:cxn modelId="{552CF4AD-85F1-4EB6-85B6-92A8A6DCD385}" type="presParOf" srcId="{2F48B9C6-EB7E-4947-9EB1-23699A6E6499}" destId="{350046E0-28D6-4D06-9E62-9610F0F4D58C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F191704-24CE-4AA5-80A9-48C133067A91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1F6D4B-458F-4D41-A290-C63147F68537}">
      <dgm:prSet phldrT="[Текст]" custT="1"/>
      <dgm:spPr/>
      <dgm:t>
        <a:bodyPr/>
        <a:lstStyle/>
        <a:p>
          <a:r>
            <a:rPr lang="en-US" sz="1200" dirty="0" smtClean="0">
              <a:hlinkClick xmlns:r="http://schemas.openxmlformats.org/officeDocument/2006/relationships" r:id="rId1"/>
            </a:rPr>
            <a:t>http://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murmanaids.ru</a:t>
          </a:r>
          <a:r>
            <a:rPr lang="en-US" sz="1200" dirty="0" smtClean="0">
              <a:hlinkClick xmlns:r="http://schemas.openxmlformats.org/officeDocument/2006/relationships" r:id="rId1"/>
            </a:rPr>
            <a:t>/</a:t>
          </a:r>
          <a:endParaRPr lang="ru-RU" sz="1200" dirty="0"/>
        </a:p>
      </dgm:t>
    </dgm:pt>
    <dgm:pt modelId="{26F1AF65-B3A8-465E-AB82-60CB0CD39702}" type="parTrans" cxnId="{405DB4D4-12FF-4B1E-BB90-D4966A34792F}">
      <dgm:prSet/>
      <dgm:spPr/>
      <dgm:t>
        <a:bodyPr/>
        <a:lstStyle/>
        <a:p>
          <a:endParaRPr lang="ru-RU"/>
        </a:p>
      </dgm:t>
    </dgm:pt>
    <dgm:pt modelId="{3026BDB4-2476-4D03-9FCE-79B2472BAF13}" type="sibTrans" cxnId="{405DB4D4-12FF-4B1E-BB90-D4966A34792F}">
      <dgm:prSet/>
      <dgm:spPr/>
      <dgm:t>
        <a:bodyPr/>
        <a:lstStyle/>
        <a:p>
          <a:endParaRPr lang="ru-RU"/>
        </a:p>
      </dgm:t>
    </dgm:pt>
    <dgm:pt modelId="{C4A09024-513E-4410-A038-CE56B02C4752}" type="pres">
      <dgm:prSet presAssocID="{1F191704-24CE-4AA5-80A9-48C133067A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FDEF61-5E56-475F-9541-6D28317B915C}" type="pres">
      <dgm:prSet presAssocID="{D11F6D4B-458F-4D41-A290-C63147F68537}" presName="parentText" presStyleLbl="node1" presStyleIdx="0" presStyleCnt="1" custLinFactNeighborX="-38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F47910-1B21-4DC7-BA74-5B6FE7D3C4A1}" type="presOf" srcId="{1F191704-24CE-4AA5-80A9-48C133067A91}" destId="{C4A09024-513E-4410-A038-CE56B02C4752}" srcOrd="0" destOrd="0" presId="urn:microsoft.com/office/officeart/2005/8/layout/vList2"/>
    <dgm:cxn modelId="{704D4A4F-F6ED-41EA-AAB2-C6627DB68ECD}" type="presOf" srcId="{D11F6D4B-458F-4D41-A290-C63147F68537}" destId="{54FDEF61-5E56-475F-9541-6D28317B915C}" srcOrd="0" destOrd="0" presId="urn:microsoft.com/office/officeart/2005/8/layout/vList2"/>
    <dgm:cxn modelId="{405DB4D4-12FF-4B1E-BB90-D4966A34792F}" srcId="{1F191704-24CE-4AA5-80A9-48C133067A91}" destId="{D11F6D4B-458F-4D41-A290-C63147F68537}" srcOrd="0" destOrd="0" parTransId="{26F1AF65-B3A8-465E-AB82-60CB0CD39702}" sibTransId="{3026BDB4-2476-4D03-9FCE-79B2472BAF13}"/>
    <dgm:cxn modelId="{054D7747-FB3E-4849-BADB-98E3242B723B}" type="presParOf" srcId="{C4A09024-513E-4410-A038-CE56B02C4752}" destId="{54FDEF61-5E56-475F-9541-6D28317B915C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26D9E40-1479-4730-9598-2064501C8145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E1255D-FB46-46AD-B617-83C2D648C441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08711-626B-4279-AC0C-1EB88C35E06A}" type="parTrans" cxnId="{3DC8D38D-8A83-4F42-938B-16B548F89A41}">
      <dgm:prSet/>
      <dgm:spPr/>
      <dgm:t>
        <a:bodyPr/>
        <a:lstStyle/>
        <a:p>
          <a:endParaRPr lang="ru-RU"/>
        </a:p>
      </dgm:t>
    </dgm:pt>
    <dgm:pt modelId="{31004199-37FD-4BC0-8D37-A352256C65D7}" type="sibTrans" cxnId="{3DC8D38D-8A83-4F42-938B-16B548F89A41}">
      <dgm:prSet/>
      <dgm:spPr/>
      <dgm:t>
        <a:bodyPr/>
        <a:lstStyle/>
        <a:p>
          <a:endParaRPr lang="ru-RU"/>
        </a:p>
      </dgm:t>
    </dgm:pt>
    <dgm:pt modelId="{4395EC4B-F17D-442B-B8CC-0FC4789DE310}" type="pres">
      <dgm:prSet presAssocID="{526D9E40-1479-4730-9598-2064501C81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7BD75C-00C0-460D-A1FA-0B2ADAB0374C}" type="pres">
      <dgm:prSet presAssocID="{F6E1255D-FB46-46AD-B617-83C2D648C441}" presName="parentText" presStyleLbl="node1" presStyleIdx="0" presStyleCnt="1" custLinFactNeighborY="194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EA347C-F14A-48B3-8B21-5B025AB49F78}" type="presOf" srcId="{F6E1255D-FB46-46AD-B617-83C2D648C441}" destId="{8A7BD75C-00C0-460D-A1FA-0B2ADAB0374C}" srcOrd="0" destOrd="0" presId="urn:microsoft.com/office/officeart/2005/8/layout/vList2"/>
    <dgm:cxn modelId="{3DC8D38D-8A83-4F42-938B-16B548F89A41}" srcId="{526D9E40-1479-4730-9598-2064501C8145}" destId="{F6E1255D-FB46-46AD-B617-83C2D648C441}" srcOrd="0" destOrd="0" parTransId="{DE708711-626B-4279-AC0C-1EB88C35E06A}" sibTransId="{31004199-37FD-4BC0-8D37-A352256C65D7}"/>
    <dgm:cxn modelId="{CA00F481-2E04-4363-9729-B86E2DC71D2A}" type="presOf" srcId="{526D9E40-1479-4730-9598-2064501C8145}" destId="{4395EC4B-F17D-442B-B8CC-0FC4789DE310}" srcOrd="0" destOrd="0" presId="urn:microsoft.com/office/officeart/2005/8/layout/vList2"/>
    <dgm:cxn modelId="{8385FD84-9C3C-492E-AC78-5F447AD51ABE}" type="presParOf" srcId="{4395EC4B-F17D-442B-B8CC-0FC4789DE310}" destId="{8A7BD75C-00C0-460D-A1FA-0B2ADAB0374C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AF0A068-7AA6-4C8D-B084-F7CBEC2AB5D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FE6AB3-9D25-4F04-BB27-01C81F4E6B99}">
      <dgm:prSet phldrT="[Текст]" custT="1"/>
      <dgm:spPr/>
      <dgm:t>
        <a:bodyPr/>
        <a:lstStyle/>
        <a:p>
          <a:r>
            <a:rPr lang="ru-RU" sz="1200" dirty="0" smtClean="0"/>
            <a:t>  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819135-E4F5-4462-B557-FADDE2682D41}" type="parTrans" cxnId="{44D8D8C5-DA5E-4529-BDFD-FEC465DA9D9B}">
      <dgm:prSet/>
      <dgm:spPr/>
      <dgm:t>
        <a:bodyPr/>
        <a:lstStyle/>
        <a:p>
          <a:endParaRPr lang="ru-RU"/>
        </a:p>
      </dgm:t>
    </dgm:pt>
    <dgm:pt modelId="{FEB8AC28-7DEC-4291-9316-83EBC9121904}" type="sibTrans" cxnId="{44D8D8C5-DA5E-4529-BDFD-FEC465DA9D9B}">
      <dgm:prSet/>
      <dgm:spPr/>
      <dgm:t>
        <a:bodyPr/>
        <a:lstStyle/>
        <a:p>
          <a:endParaRPr lang="ru-RU"/>
        </a:p>
      </dgm:t>
    </dgm:pt>
    <dgm:pt modelId="{C4DCF9CE-C0EC-4549-BA1A-07F695412054}" type="pres">
      <dgm:prSet presAssocID="{4AF0A068-7AA6-4C8D-B084-F7CBEC2AB5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9A26A6-A4A3-4FED-BC03-D178B8313E72}" type="pres">
      <dgm:prSet presAssocID="{96FE6AB3-9D25-4F04-BB27-01C81F4E6B99}" presName="parentText" presStyleLbl="node1" presStyleIdx="0" presStyleCnt="1" custLinFactNeighborY="247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D8D8C5-DA5E-4529-BDFD-FEC465DA9D9B}" srcId="{4AF0A068-7AA6-4C8D-B084-F7CBEC2AB5D9}" destId="{96FE6AB3-9D25-4F04-BB27-01C81F4E6B99}" srcOrd="0" destOrd="0" parTransId="{39819135-E4F5-4462-B557-FADDE2682D41}" sibTransId="{FEB8AC28-7DEC-4291-9316-83EBC9121904}"/>
    <dgm:cxn modelId="{5C72184F-C9D2-4FB4-8DD6-85ED9A75494D}" type="presOf" srcId="{4AF0A068-7AA6-4C8D-B084-F7CBEC2AB5D9}" destId="{C4DCF9CE-C0EC-4549-BA1A-07F695412054}" srcOrd="0" destOrd="0" presId="urn:microsoft.com/office/officeart/2005/8/layout/vList2"/>
    <dgm:cxn modelId="{24694E78-6F95-4290-9FD3-EB7B62BBCD3A}" type="presOf" srcId="{96FE6AB3-9D25-4F04-BB27-01C81F4E6B99}" destId="{DC9A26A6-A4A3-4FED-BC03-D178B8313E72}" srcOrd="0" destOrd="0" presId="urn:microsoft.com/office/officeart/2005/8/layout/vList2"/>
    <dgm:cxn modelId="{A6E86354-3272-4F7E-ADFA-846942FA6056}" type="presParOf" srcId="{C4DCF9CE-C0EC-4549-BA1A-07F695412054}" destId="{DC9A26A6-A4A3-4FED-BC03-D178B8313E72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21F3E83-C3FF-46F3-8813-DBE5F7FDFA1E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D21FDE-4DC1-4089-8E10-3319E42BD17A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0DCB1C-D6E9-4D59-975B-071A89D92295}" type="parTrans" cxnId="{FBFDBCBC-32E4-4048-82DF-B060F36D222D}">
      <dgm:prSet/>
      <dgm:spPr/>
      <dgm:t>
        <a:bodyPr/>
        <a:lstStyle/>
        <a:p>
          <a:endParaRPr lang="ru-RU"/>
        </a:p>
      </dgm:t>
    </dgm:pt>
    <dgm:pt modelId="{E102B129-5BDE-4025-AA3C-B7A7B0171E9C}" type="sibTrans" cxnId="{FBFDBCBC-32E4-4048-82DF-B060F36D222D}">
      <dgm:prSet/>
      <dgm:spPr/>
      <dgm:t>
        <a:bodyPr/>
        <a:lstStyle/>
        <a:p>
          <a:endParaRPr lang="ru-RU"/>
        </a:p>
      </dgm:t>
    </dgm:pt>
    <dgm:pt modelId="{CA425278-B22E-4E2C-B2A1-9D1AC5584BC1}" type="pres">
      <dgm:prSet presAssocID="{221F3E83-C3FF-46F3-8813-DBE5F7FDFA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701520-2AC1-4BA3-9908-52D6C831CDC2}" type="pres">
      <dgm:prSet presAssocID="{B4D21FDE-4DC1-4089-8E10-3319E42BD17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A86A45-3D05-4B5B-B5DA-5C65EC0FCDD1}" type="presOf" srcId="{B4D21FDE-4DC1-4089-8E10-3319E42BD17A}" destId="{E8701520-2AC1-4BA3-9908-52D6C831CDC2}" srcOrd="0" destOrd="0" presId="urn:microsoft.com/office/officeart/2005/8/layout/vList2"/>
    <dgm:cxn modelId="{7256B149-0E53-4DA2-A7A1-A64EE4FC5034}" type="presOf" srcId="{221F3E83-C3FF-46F3-8813-DBE5F7FDFA1E}" destId="{CA425278-B22E-4E2C-B2A1-9D1AC5584BC1}" srcOrd="0" destOrd="0" presId="urn:microsoft.com/office/officeart/2005/8/layout/vList2"/>
    <dgm:cxn modelId="{FBFDBCBC-32E4-4048-82DF-B060F36D222D}" srcId="{221F3E83-C3FF-46F3-8813-DBE5F7FDFA1E}" destId="{B4D21FDE-4DC1-4089-8E10-3319E42BD17A}" srcOrd="0" destOrd="0" parTransId="{750DCB1C-D6E9-4D59-975B-071A89D92295}" sibTransId="{E102B129-5BDE-4025-AA3C-B7A7B0171E9C}"/>
    <dgm:cxn modelId="{661737CC-DE5A-4F60-A562-0E9B919DFFF2}" type="presParOf" srcId="{CA425278-B22E-4E2C-B2A1-9D1AC5584BC1}" destId="{E8701520-2AC1-4BA3-9908-52D6C831CDC2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5376A561-7F85-45BF-ADEF-666CED4A6F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B83B07-DB5D-4839-A753-9D09AE9B3F48}">
      <dgm:prSet/>
      <dgm:spPr/>
      <dgm:t>
        <a:bodyPr/>
        <a:lstStyle/>
        <a:p>
          <a:pPr algn="ctr" rtl="0"/>
          <a:r>
            <a:rPr lang="ru-RU" b="1" baseline="0" dirty="0" smtClean="0">
              <a:latin typeface="Times New Roman" pitchFamily="18" charset="0"/>
              <a:cs typeface="Times New Roman" pitchFamily="18" charset="0"/>
            </a:rPr>
            <a:t>Учреждения дополнительного </a:t>
          </a:r>
          <a:endParaRPr lang="en-US" b="1" baseline="0" dirty="0" smtClean="0">
            <a:latin typeface="Times New Roman" pitchFamily="18" charset="0"/>
            <a:cs typeface="Times New Roman" pitchFamily="18" charset="0"/>
          </a:endParaRPr>
        </a:p>
        <a:p>
          <a:pPr algn="ctr" rtl="0"/>
          <a:r>
            <a:rPr lang="ru-RU" b="1" baseline="0" dirty="0" smtClean="0">
              <a:latin typeface="Times New Roman" pitchFamily="18" charset="0"/>
              <a:cs typeface="Times New Roman" pitchFamily="18" charset="0"/>
            </a:rPr>
            <a:t>образования детей</a:t>
          </a:r>
          <a:endParaRPr lang="ru-RU" b="1" baseline="0" dirty="0">
            <a:latin typeface="Times New Roman" pitchFamily="18" charset="0"/>
            <a:cs typeface="Times New Roman" pitchFamily="18" charset="0"/>
          </a:endParaRPr>
        </a:p>
      </dgm:t>
    </dgm:pt>
    <dgm:pt modelId="{A967B91A-4958-4CED-BED7-1643E9943FDB}" type="parTrans" cxnId="{CE78BA03-FE22-4EAD-B4F1-4CD64A2D39FC}">
      <dgm:prSet/>
      <dgm:spPr/>
      <dgm:t>
        <a:bodyPr/>
        <a:lstStyle/>
        <a:p>
          <a:endParaRPr lang="ru-RU"/>
        </a:p>
      </dgm:t>
    </dgm:pt>
    <dgm:pt modelId="{D69A7596-B06A-491F-B872-73F526B427DF}" type="sibTrans" cxnId="{CE78BA03-FE22-4EAD-B4F1-4CD64A2D39FC}">
      <dgm:prSet/>
      <dgm:spPr/>
      <dgm:t>
        <a:bodyPr/>
        <a:lstStyle/>
        <a:p>
          <a:endParaRPr lang="ru-RU"/>
        </a:p>
      </dgm:t>
    </dgm:pt>
    <dgm:pt modelId="{C6080C3E-571F-4AE0-89CA-BBAE3B86074B}" type="pres">
      <dgm:prSet presAssocID="{5376A561-7F85-45BF-ADEF-666CED4A6F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1420ED-FDDF-490F-A873-D7C594C8E08D}" type="pres">
      <dgm:prSet presAssocID="{0BB83B07-DB5D-4839-A753-9D09AE9B3F4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A22852-389F-4E41-B1E2-DD4424CEC8E5}" type="presOf" srcId="{5376A561-7F85-45BF-ADEF-666CED4A6F35}" destId="{C6080C3E-571F-4AE0-89CA-BBAE3B86074B}" srcOrd="0" destOrd="0" presId="urn:microsoft.com/office/officeart/2005/8/layout/vList2"/>
    <dgm:cxn modelId="{CE78BA03-FE22-4EAD-B4F1-4CD64A2D39FC}" srcId="{5376A561-7F85-45BF-ADEF-666CED4A6F35}" destId="{0BB83B07-DB5D-4839-A753-9D09AE9B3F48}" srcOrd="0" destOrd="0" parTransId="{A967B91A-4958-4CED-BED7-1643E9943FDB}" sibTransId="{D69A7596-B06A-491F-B872-73F526B427DF}"/>
    <dgm:cxn modelId="{41C5182E-120B-4AB6-ABDC-D38BB54CE79E}" type="presOf" srcId="{0BB83B07-DB5D-4839-A753-9D09AE9B3F48}" destId="{8E1420ED-FDDF-490F-A873-D7C594C8E08D}" srcOrd="0" destOrd="0" presId="urn:microsoft.com/office/officeart/2005/8/layout/vList2"/>
    <dgm:cxn modelId="{45BF555B-3370-4A66-AB01-08CC39BC6A20}" type="presParOf" srcId="{C6080C3E-571F-4AE0-89CA-BBAE3B86074B}" destId="{8E1420ED-FDDF-490F-A873-D7C594C8E08D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012C6AB6-5E0F-4630-8791-F4E04978EAA3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27DE0E-CCBA-4601-9296-075D4AB66580}">
      <dgm:prSet/>
      <dgm:spPr/>
      <dgm:t>
        <a:bodyPr/>
        <a:lstStyle/>
        <a:p>
          <a:pPr rtl="0"/>
          <a:r>
            <a: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http://dmc-ocean.ru/</a:t>
          </a:r>
          <a:endParaRPr lang="ru-RU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7BD5C4-5D8C-4ADA-9870-FE7AE64A9D3C}" type="parTrans" cxnId="{06CAA9A1-BBEC-4A88-876F-EC3672B11BCC}">
      <dgm:prSet/>
      <dgm:spPr/>
      <dgm:t>
        <a:bodyPr/>
        <a:lstStyle/>
        <a:p>
          <a:endParaRPr lang="ru-RU"/>
        </a:p>
      </dgm:t>
    </dgm:pt>
    <dgm:pt modelId="{B18FE1D7-D0A5-411E-8FC3-19106E7384E8}" type="sibTrans" cxnId="{06CAA9A1-BBEC-4A88-876F-EC3672B11BCC}">
      <dgm:prSet/>
      <dgm:spPr/>
      <dgm:t>
        <a:bodyPr/>
        <a:lstStyle/>
        <a:p>
          <a:endParaRPr lang="ru-RU"/>
        </a:p>
      </dgm:t>
    </dgm:pt>
    <dgm:pt modelId="{F3C055DA-E18D-46AC-B192-84B6C82B7596}" type="pres">
      <dgm:prSet presAssocID="{012C6AB6-5E0F-4630-8791-F4E04978EA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2158C5-39BA-4704-873B-186249D5A84E}" type="pres">
      <dgm:prSet presAssocID="{8427DE0E-CCBA-4601-9296-075D4AB6658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CAA9A1-BBEC-4A88-876F-EC3672B11BCC}" srcId="{012C6AB6-5E0F-4630-8791-F4E04978EAA3}" destId="{8427DE0E-CCBA-4601-9296-075D4AB66580}" srcOrd="0" destOrd="0" parTransId="{987BD5C4-5D8C-4ADA-9870-FE7AE64A9D3C}" sibTransId="{B18FE1D7-D0A5-411E-8FC3-19106E7384E8}"/>
    <dgm:cxn modelId="{556BC9D6-C20E-41D4-8DDB-AF42849A4E8E}" type="presOf" srcId="{012C6AB6-5E0F-4630-8791-F4E04978EAA3}" destId="{F3C055DA-E18D-46AC-B192-84B6C82B7596}" srcOrd="0" destOrd="0" presId="urn:microsoft.com/office/officeart/2005/8/layout/vList2"/>
    <dgm:cxn modelId="{ED19E9D7-0764-488F-A188-EAD66948A3F2}" type="presOf" srcId="{8427DE0E-CCBA-4601-9296-075D4AB66580}" destId="{CB2158C5-39BA-4704-873B-186249D5A84E}" srcOrd="0" destOrd="0" presId="urn:microsoft.com/office/officeart/2005/8/layout/vList2"/>
    <dgm:cxn modelId="{3783CB87-A961-4F68-A655-520BAB2AE497}" type="presParOf" srcId="{F3C055DA-E18D-46AC-B192-84B6C82B7596}" destId="{CB2158C5-39BA-4704-873B-186249D5A84E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AD8DB554-06E5-4C2F-A6D0-2DFCFDBFCB48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C90BA1-7A91-4D42-96C1-AF13410B53C9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80BBA7-02CF-4E1F-8418-92B5FD828568}" type="parTrans" cxnId="{82FF4412-CFDE-490F-8F24-D60C5BBCBE2B}">
      <dgm:prSet/>
      <dgm:spPr/>
      <dgm:t>
        <a:bodyPr/>
        <a:lstStyle/>
        <a:p>
          <a:endParaRPr lang="ru-RU"/>
        </a:p>
      </dgm:t>
    </dgm:pt>
    <dgm:pt modelId="{16E72DFD-000B-4F8A-A5DC-038E13248CBE}" type="sibTrans" cxnId="{82FF4412-CFDE-490F-8F24-D60C5BBCBE2B}">
      <dgm:prSet/>
      <dgm:spPr/>
      <dgm:t>
        <a:bodyPr/>
        <a:lstStyle/>
        <a:p>
          <a:endParaRPr lang="ru-RU"/>
        </a:p>
      </dgm:t>
    </dgm:pt>
    <dgm:pt modelId="{65457603-2E68-44D0-81B1-89619DDBA580}" type="pres">
      <dgm:prSet presAssocID="{AD8DB554-06E5-4C2F-A6D0-2DFCFDBFCB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CE6BC7-6DE0-46BA-A0D4-48C8E1B51B47}" type="pres">
      <dgm:prSet presAssocID="{73C90BA1-7A91-4D42-96C1-AF13410B53C9}" presName="parentText" presStyleLbl="node1" presStyleIdx="0" presStyleCnt="1" custLinFactNeighborX="7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B90CE0-04DA-418E-892C-581B0E15F4A7}" type="presOf" srcId="{AD8DB554-06E5-4C2F-A6D0-2DFCFDBFCB48}" destId="{65457603-2E68-44D0-81B1-89619DDBA580}" srcOrd="0" destOrd="0" presId="urn:microsoft.com/office/officeart/2005/8/layout/vList2"/>
    <dgm:cxn modelId="{C0831A0C-D4B4-4613-B28F-699266934D46}" type="presOf" srcId="{73C90BA1-7A91-4D42-96C1-AF13410B53C9}" destId="{0ACE6BC7-6DE0-46BA-A0D4-48C8E1B51B47}" srcOrd="0" destOrd="0" presId="urn:microsoft.com/office/officeart/2005/8/layout/vList2"/>
    <dgm:cxn modelId="{82FF4412-CFDE-490F-8F24-D60C5BBCBE2B}" srcId="{AD8DB554-06E5-4C2F-A6D0-2DFCFDBFCB48}" destId="{73C90BA1-7A91-4D42-96C1-AF13410B53C9}" srcOrd="0" destOrd="0" parTransId="{CB80BBA7-02CF-4E1F-8418-92B5FD828568}" sibTransId="{16E72DFD-000B-4F8A-A5DC-038E13248CBE}"/>
    <dgm:cxn modelId="{C4E9CCB4-54D0-4163-8970-D53342DCFF22}" type="presParOf" srcId="{65457603-2E68-44D0-81B1-89619DDBA580}" destId="{0ACE6BC7-6DE0-46BA-A0D4-48C8E1B51B47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F9BDDE99-FED9-4AF1-8948-1BF126F9F1D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D341C0-F980-49B2-AF23-B4AE0FB105F6}">
      <dgm:prSet/>
      <dgm:spPr/>
      <dgm:t>
        <a:bodyPr/>
        <a:lstStyle/>
        <a:p>
          <a:pPr rtl="0"/>
          <a:r>
            <a: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http://tsdyut.edu.murmansk.ru/</a:t>
          </a:r>
          <a:endParaRPr lang="ru-RU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9FC99C-F7A5-46D1-A926-B0C148EBAAAA}" type="parTrans" cxnId="{59ED7018-D38B-4D24-8E89-F8BC05E18CEC}">
      <dgm:prSet/>
      <dgm:spPr/>
      <dgm:t>
        <a:bodyPr/>
        <a:lstStyle/>
        <a:p>
          <a:endParaRPr lang="ru-RU"/>
        </a:p>
      </dgm:t>
    </dgm:pt>
    <dgm:pt modelId="{5541AC92-522A-4816-B866-6A2B3ECC07D5}" type="sibTrans" cxnId="{59ED7018-D38B-4D24-8E89-F8BC05E18CEC}">
      <dgm:prSet/>
      <dgm:spPr/>
      <dgm:t>
        <a:bodyPr/>
        <a:lstStyle/>
        <a:p>
          <a:endParaRPr lang="ru-RU"/>
        </a:p>
      </dgm:t>
    </dgm:pt>
    <dgm:pt modelId="{1DCCC82D-5B72-4FD6-8694-F55356A06F30}" type="pres">
      <dgm:prSet presAssocID="{F9BDDE99-FED9-4AF1-8948-1BF126F9F1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16E48B-9052-4D5A-A71B-3D68C266D69D}" type="pres">
      <dgm:prSet presAssocID="{8FD341C0-F980-49B2-AF23-B4AE0FB105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B256BD-26EC-4571-850B-A0127B8DD543}" type="presOf" srcId="{8FD341C0-F980-49B2-AF23-B4AE0FB105F6}" destId="{9D16E48B-9052-4D5A-A71B-3D68C266D69D}" srcOrd="0" destOrd="0" presId="urn:microsoft.com/office/officeart/2005/8/layout/vList2"/>
    <dgm:cxn modelId="{59ED7018-D38B-4D24-8E89-F8BC05E18CEC}" srcId="{F9BDDE99-FED9-4AF1-8948-1BF126F9F1D9}" destId="{8FD341C0-F980-49B2-AF23-B4AE0FB105F6}" srcOrd="0" destOrd="0" parTransId="{CC9FC99C-F7A5-46D1-A926-B0C148EBAAAA}" sibTransId="{5541AC92-522A-4816-B866-6A2B3ECC07D5}"/>
    <dgm:cxn modelId="{47F63E4D-EB94-49B0-8A8D-16A27B6E2110}" type="presOf" srcId="{F9BDDE99-FED9-4AF1-8948-1BF126F9F1D9}" destId="{1DCCC82D-5B72-4FD6-8694-F55356A06F30}" srcOrd="0" destOrd="0" presId="urn:microsoft.com/office/officeart/2005/8/layout/vList2"/>
    <dgm:cxn modelId="{2BCAE116-5FA2-4AEF-AB36-B7AB46AAF078}" type="presParOf" srcId="{1DCCC82D-5B72-4FD6-8694-F55356A06F30}" destId="{9D16E48B-9052-4D5A-A71B-3D68C266D69D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BFE58A-846A-47F9-9328-EFD53CEDD6AA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FB7EB8-A40E-4E54-B97A-DE325CB0D7CC}">
      <dgm:prSet custT="1"/>
      <dgm:spPr/>
      <dgm:t>
        <a:bodyPr/>
        <a:lstStyle/>
        <a:p>
          <a:r>
            <a:rPr lang="ru-RU" sz="1300" dirty="0" smtClean="0"/>
            <a:t>      </a:t>
          </a:r>
          <a:r>
            <a:rPr lang="ru-RU" sz="1200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A95098-3129-4622-9201-A0AC95B7C1BD}" type="parTrans" cxnId="{53F9C57E-355C-479D-9CCE-1E530BA523F9}">
      <dgm:prSet/>
      <dgm:spPr/>
      <dgm:t>
        <a:bodyPr/>
        <a:lstStyle/>
        <a:p>
          <a:endParaRPr lang="ru-RU"/>
        </a:p>
      </dgm:t>
    </dgm:pt>
    <dgm:pt modelId="{3961E6EA-9D01-4853-868C-8572730FBCB4}" type="sibTrans" cxnId="{53F9C57E-355C-479D-9CCE-1E530BA523F9}">
      <dgm:prSet/>
      <dgm:spPr/>
      <dgm:t>
        <a:bodyPr/>
        <a:lstStyle/>
        <a:p>
          <a:endParaRPr lang="ru-RU"/>
        </a:p>
      </dgm:t>
    </dgm:pt>
    <dgm:pt modelId="{D18C1509-5157-4E44-B372-4B6E1944DB20}" type="pres">
      <dgm:prSet presAssocID="{D4BFE58A-846A-47F9-9328-EFD53CEDD6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4A4413-5BDF-4179-9494-0825ED4337C0}" type="pres">
      <dgm:prSet presAssocID="{1EFB7EB8-A40E-4E54-B97A-DE325CB0D7CC}" presName="parentText" presStyleLbl="node1" presStyleIdx="0" presStyleCnt="1" custScaleX="80952" custScaleY="25525" custLinFactNeighborX="14787" custLinFactNeighborY="76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36B8ED-6524-46C1-B135-4B097AB7FCB1}" type="presOf" srcId="{1EFB7EB8-A40E-4E54-B97A-DE325CB0D7CC}" destId="{CE4A4413-5BDF-4179-9494-0825ED4337C0}" srcOrd="0" destOrd="0" presId="urn:microsoft.com/office/officeart/2005/8/layout/vList2"/>
    <dgm:cxn modelId="{53F9C57E-355C-479D-9CCE-1E530BA523F9}" srcId="{D4BFE58A-846A-47F9-9328-EFD53CEDD6AA}" destId="{1EFB7EB8-A40E-4E54-B97A-DE325CB0D7CC}" srcOrd="0" destOrd="0" parTransId="{9CA95098-3129-4622-9201-A0AC95B7C1BD}" sibTransId="{3961E6EA-9D01-4853-868C-8572730FBCB4}"/>
    <dgm:cxn modelId="{954A1ACE-0713-4816-A1EE-D49F9E8C8AD6}" type="presOf" srcId="{D4BFE58A-846A-47F9-9328-EFD53CEDD6AA}" destId="{D18C1509-5157-4E44-B372-4B6E1944DB20}" srcOrd="0" destOrd="0" presId="urn:microsoft.com/office/officeart/2005/8/layout/vList2"/>
    <dgm:cxn modelId="{800B38CF-B01B-42A2-8B37-C47ABCADFE6F}" type="presParOf" srcId="{D18C1509-5157-4E44-B372-4B6E1944DB20}" destId="{CE4A4413-5BDF-4179-9494-0825ED4337C0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F347C786-F3D6-4E74-AC92-F5CD135129B8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E3F7BC-7286-4602-9788-1E4525DBDB10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6E582-A3B2-42EB-AE16-3B337B31A390}" type="parTrans" cxnId="{3A6BC6AC-7B62-4848-8F35-A11B97B51D63}">
      <dgm:prSet/>
      <dgm:spPr/>
      <dgm:t>
        <a:bodyPr/>
        <a:lstStyle/>
        <a:p>
          <a:endParaRPr lang="ru-RU"/>
        </a:p>
      </dgm:t>
    </dgm:pt>
    <dgm:pt modelId="{0D51FDDE-B317-4D17-9B43-D8ED1C17F54A}" type="sibTrans" cxnId="{3A6BC6AC-7B62-4848-8F35-A11B97B51D63}">
      <dgm:prSet/>
      <dgm:spPr/>
      <dgm:t>
        <a:bodyPr/>
        <a:lstStyle/>
        <a:p>
          <a:endParaRPr lang="ru-RU"/>
        </a:p>
      </dgm:t>
    </dgm:pt>
    <dgm:pt modelId="{361C4E7C-C679-4EF4-97B7-FD67DA76035D}" type="pres">
      <dgm:prSet presAssocID="{F347C786-F3D6-4E74-AC92-F5CD135129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1AC865-1BE4-456C-A447-D257F6FAD538}" type="pres">
      <dgm:prSet presAssocID="{38E3F7BC-7286-4602-9788-1E4525DBDB10}" presName="parentText" presStyleLbl="node1" presStyleIdx="0" presStyleCnt="1" custScaleX="87411" custScaleY="295891" custLinFactNeighborX="-17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F730DA-91DA-4923-8046-49A252F6B9D9}" type="presOf" srcId="{F347C786-F3D6-4E74-AC92-F5CD135129B8}" destId="{361C4E7C-C679-4EF4-97B7-FD67DA76035D}" srcOrd="0" destOrd="0" presId="urn:microsoft.com/office/officeart/2005/8/layout/vList2"/>
    <dgm:cxn modelId="{078877B9-1116-48DE-91AD-1B2D67FF02EF}" type="presOf" srcId="{38E3F7BC-7286-4602-9788-1E4525DBDB10}" destId="{B31AC865-1BE4-456C-A447-D257F6FAD538}" srcOrd="0" destOrd="0" presId="urn:microsoft.com/office/officeart/2005/8/layout/vList2"/>
    <dgm:cxn modelId="{3A6BC6AC-7B62-4848-8F35-A11B97B51D63}" srcId="{F347C786-F3D6-4E74-AC92-F5CD135129B8}" destId="{38E3F7BC-7286-4602-9788-1E4525DBDB10}" srcOrd="0" destOrd="0" parTransId="{C986E582-A3B2-42EB-AE16-3B337B31A390}" sibTransId="{0D51FDDE-B317-4D17-9B43-D8ED1C17F54A}"/>
    <dgm:cxn modelId="{B142455A-383C-410E-8736-0AFBF4FB1B9D}" type="presParOf" srcId="{361C4E7C-C679-4EF4-97B7-FD67DA76035D}" destId="{B31AC865-1BE4-456C-A447-D257F6FAD538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F2AA374E-6999-4520-8F57-80B341D0F0AC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A0A5DB-50C9-48C1-A2D9-97F520973FF3}">
      <dgm:prSet/>
      <dgm:spPr/>
      <dgm:t>
        <a:bodyPr/>
        <a:lstStyle/>
        <a:p>
          <a:pPr rtl="0"/>
          <a:r>
            <a: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http://feniks.edu.murmansk.ru/</a:t>
          </a:r>
          <a:endParaRPr lang="ru-RU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526156-C409-4FB8-BDD5-513E5DEFA1B0}" type="parTrans" cxnId="{DEC3698B-40B4-4A3B-B1AD-1294DB895E7C}">
      <dgm:prSet/>
      <dgm:spPr/>
      <dgm:t>
        <a:bodyPr/>
        <a:lstStyle/>
        <a:p>
          <a:endParaRPr lang="ru-RU"/>
        </a:p>
      </dgm:t>
    </dgm:pt>
    <dgm:pt modelId="{955F67B5-D6DC-47D6-AB78-D30FA6D338B0}" type="sibTrans" cxnId="{DEC3698B-40B4-4A3B-B1AD-1294DB895E7C}">
      <dgm:prSet/>
      <dgm:spPr/>
      <dgm:t>
        <a:bodyPr/>
        <a:lstStyle/>
        <a:p>
          <a:endParaRPr lang="ru-RU"/>
        </a:p>
      </dgm:t>
    </dgm:pt>
    <dgm:pt modelId="{F398AE3B-56A9-4B83-8354-849CD0CEE6A9}" type="pres">
      <dgm:prSet presAssocID="{F2AA374E-6999-4520-8F57-80B341D0F0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2FA806-FC9B-4C7A-805F-6FEE2B63E3A0}" type="pres">
      <dgm:prSet presAssocID="{69A0A5DB-50C9-48C1-A2D9-97F520973FF3}" presName="parentText" presStyleLbl="node1" presStyleIdx="0" presStyleCnt="1" custLinFactNeighborX="2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C3698B-40B4-4A3B-B1AD-1294DB895E7C}" srcId="{F2AA374E-6999-4520-8F57-80B341D0F0AC}" destId="{69A0A5DB-50C9-48C1-A2D9-97F520973FF3}" srcOrd="0" destOrd="0" parTransId="{2C526156-C409-4FB8-BDD5-513E5DEFA1B0}" sibTransId="{955F67B5-D6DC-47D6-AB78-D30FA6D338B0}"/>
    <dgm:cxn modelId="{ECAB1C4B-0344-461D-8331-E0E01B4DF144}" type="presOf" srcId="{F2AA374E-6999-4520-8F57-80B341D0F0AC}" destId="{F398AE3B-56A9-4B83-8354-849CD0CEE6A9}" srcOrd="0" destOrd="0" presId="urn:microsoft.com/office/officeart/2005/8/layout/vList2"/>
    <dgm:cxn modelId="{8EF16018-1151-4535-9AC9-4960A5DB0284}" type="presOf" srcId="{69A0A5DB-50C9-48C1-A2D9-97F520973FF3}" destId="{832FA806-FC9B-4C7A-805F-6FEE2B63E3A0}" srcOrd="0" destOrd="0" presId="urn:microsoft.com/office/officeart/2005/8/layout/vList2"/>
    <dgm:cxn modelId="{71ED2E88-7BAF-4968-943B-4A266EAF4FC0}" type="presParOf" srcId="{F398AE3B-56A9-4B83-8354-849CD0CEE6A9}" destId="{832FA806-FC9B-4C7A-805F-6FEE2B63E3A0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556E1AE-EC67-4AB8-8C5F-FB63225086BF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03CAE7-B144-4850-A2BF-DD9DDDD077EC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AB0B0D-3D61-401F-93FB-E46E4B2E3BD2}" type="parTrans" cxnId="{8B0306AE-C042-469B-BD9B-79868F432C16}">
      <dgm:prSet/>
      <dgm:spPr/>
      <dgm:t>
        <a:bodyPr/>
        <a:lstStyle/>
        <a:p>
          <a:endParaRPr lang="ru-RU"/>
        </a:p>
      </dgm:t>
    </dgm:pt>
    <dgm:pt modelId="{403749C2-6AEA-4460-AE9B-3C45B92FA3E5}" type="sibTrans" cxnId="{8B0306AE-C042-469B-BD9B-79868F432C16}">
      <dgm:prSet/>
      <dgm:spPr/>
      <dgm:t>
        <a:bodyPr/>
        <a:lstStyle/>
        <a:p>
          <a:endParaRPr lang="ru-RU"/>
        </a:p>
      </dgm:t>
    </dgm:pt>
    <dgm:pt modelId="{B28A6404-04CA-4807-B45F-AC846FD9A28A}" type="pres">
      <dgm:prSet presAssocID="{4556E1AE-EC67-4AB8-8C5F-FB63225086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2D8EA8-BFD2-41F1-9234-2DAE9AE5C03F}" type="pres">
      <dgm:prSet presAssocID="{1303CAE7-B144-4850-A2BF-DD9DDDD077EC}" presName="parentText" presStyleLbl="node1" presStyleIdx="0" presStyleCnt="1" custScaleX="92404" custScaleY="173279" custLinFactX="-141973" custLinFactY="-180107" custLinFactNeighborX="-20000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0306AE-C042-469B-BD9B-79868F432C16}" srcId="{4556E1AE-EC67-4AB8-8C5F-FB63225086BF}" destId="{1303CAE7-B144-4850-A2BF-DD9DDDD077EC}" srcOrd="0" destOrd="0" parTransId="{0FAB0B0D-3D61-401F-93FB-E46E4B2E3BD2}" sibTransId="{403749C2-6AEA-4460-AE9B-3C45B92FA3E5}"/>
    <dgm:cxn modelId="{1C34BE9B-E93B-491A-8EB3-95B5B439786C}" type="presOf" srcId="{1303CAE7-B144-4850-A2BF-DD9DDDD077EC}" destId="{E42D8EA8-BFD2-41F1-9234-2DAE9AE5C03F}" srcOrd="0" destOrd="0" presId="urn:microsoft.com/office/officeart/2005/8/layout/vList2"/>
    <dgm:cxn modelId="{18FF530F-857D-4F0E-BA97-8AF110E428A9}" type="presOf" srcId="{4556E1AE-EC67-4AB8-8C5F-FB63225086BF}" destId="{B28A6404-04CA-4807-B45F-AC846FD9A28A}" srcOrd="0" destOrd="0" presId="urn:microsoft.com/office/officeart/2005/8/layout/vList2"/>
    <dgm:cxn modelId="{DCD53D1F-431A-41EF-A2E5-C37CD12EB14A}" type="presParOf" srcId="{B28A6404-04CA-4807-B45F-AC846FD9A28A}" destId="{E42D8EA8-BFD2-41F1-9234-2DAE9AE5C03F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AC9778FD-4373-4FC5-AB49-B11C2B060BEF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C9D638-C863-4941-A4DD-610778BB1139}">
      <dgm:prSet/>
      <dgm:spPr/>
      <dgm:t>
        <a:bodyPr/>
        <a:lstStyle/>
        <a:p>
          <a:pPr rtl="0"/>
          <a:r>
            <a: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http://www.pddt.edu.murmansk.ru/</a:t>
          </a:r>
          <a:endParaRPr lang="ru-RU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70A65-7E5C-48C3-86FF-9C78F18BCB5F}" type="parTrans" cxnId="{0012010F-CB16-44F1-B889-AAD6B45759B2}">
      <dgm:prSet/>
      <dgm:spPr/>
      <dgm:t>
        <a:bodyPr/>
        <a:lstStyle/>
        <a:p>
          <a:endParaRPr lang="ru-RU"/>
        </a:p>
      </dgm:t>
    </dgm:pt>
    <dgm:pt modelId="{82CC8A4A-1806-43BC-9075-6FDE91191B90}" type="sibTrans" cxnId="{0012010F-CB16-44F1-B889-AAD6B45759B2}">
      <dgm:prSet/>
      <dgm:spPr/>
      <dgm:t>
        <a:bodyPr/>
        <a:lstStyle/>
        <a:p>
          <a:endParaRPr lang="ru-RU"/>
        </a:p>
      </dgm:t>
    </dgm:pt>
    <dgm:pt modelId="{FFD73C3F-0563-4C58-BD3D-A13187E72A5D}" type="pres">
      <dgm:prSet presAssocID="{AC9778FD-4373-4FC5-AB49-B11C2B060B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ADEB30-B275-4D16-962D-BFF883D32518}" type="pres">
      <dgm:prSet presAssocID="{B1C9D638-C863-4941-A4DD-610778BB113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074C38-E3A5-471B-99D6-53B5E68D0701}" type="presOf" srcId="{AC9778FD-4373-4FC5-AB49-B11C2B060BEF}" destId="{FFD73C3F-0563-4C58-BD3D-A13187E72A5D}" srcOrd="0" destOrd="0" presId="urn:microsoft.com/office/officeart/2005/8/layout/vList2"/>
    <dgm:cxn modelId="{D4DAA2C1-011B-44D9-8B60-243D506B1766}" type="presOf" srcId="{B1C9D638-C863-4941-A4DD-610778BB1139}" destId="{21ADEB30-B275-4D16-962D-BFF883D32518}" srcOrd="0" destOrd="0" presId="urn:microsoft.com/office/officeart/2005/8/layout/vList2"/>
    <dgm:cxn modelId="{0012010F-CB16-44F1-B889-AAD6B45759B2}" srcId="{AC9778FD-4373-4FC5-AB49-B11C2B060BEF}" destId="{B1C9D638-C863-4941-A4DD-610778BB1139}" srcOrd="0" destOrd="0" parTransId="{7F070A65-7E5C-48C3-86FF-9C78F18BCB5F}" sibTransId="{82CC8A4A-1806-43BC-9075-6FDE91191B90}"/>
    <dgm:cxn modelId="{871CD060-FE30-48CF-BB51-1F8801F448E4}" type="presParOf" srcId="{FFD73C3F-0563-4C58-BD3D-A13187E72A5D}" destId="{21ADEB30-B275-4D16-962D-BFF883D32518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2FCC4BA-8C24-411C-90D7-DC405B8C6687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38A869-F2D5-4DCC-A3DD-34814C9D3C48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6FA17C-C00E-4E7B-9630-BDF4697B484F}" type="parTrans" cxnId="{0B1D67FB-6A8A-45F1-ADFC-45CBDA3D5634}">
      <dgm:prSet/>
      <dgm:spPr/>
      <dgm:t>
        <a:bodyPr/>
        <a:lstStyle/>
        <a:p>
          <a:endParaRPr lang="ru-RU"/>
        </a:p>
      </dgm:t>
    </dgm:pt>
    <dgm:pt modelId="{5DA852E2-E1E6-48DE-9507-DFFBA58C8BB3}" type="sibTrans" cxnId="{0B1D67FB-6A8A-45F1-ADFC-45CBDA3D5634}">
      <dgm:prSet/>
      <dgm:spPr/>
      <dgm:t>
        <a:bodyPr/>
        <a:lstStyle/>
        <a:p>
          <a:endParaRPr lang="ru-RU"/>
        </a:p>
      </dgm:t>
    </dgm:pt>
    <dgm:pt modelId="{456E7540-7F6C-4503-BF95-EE378D6CD15B}" type="pres">
      <dgm:prSet presAssocID="{B2FCC4BA-8C24-411C-90D7-DC405B8C66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4C28C7-D316-4461-AD9A-2036B18F65C1}" type="pres">
      <dgm:prSet presAssocID="{0B38A869-F2D5-4DCC-A3DD-34814C9D3C4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2F699F-0581-46B1-8002-92E96B9A99DB}" type="presOf" srcId="{B2FCC4BA-8C24-411C-90D7-DC405B8C6687}" destId="{456E7540-7F6C-4503-BF95-EE378D6CD15B}" srcOrd="0" destOrd="0" presId="urn:microsoft.com/office/officeart/2005/8/layout/vList2"/>
    <dgm:cxn modelId="{0B1D67FB-6A8A-45F1-ADFC-45CBDA3D5634}" srcId="{B2FCC4BA-8C24-411C-90D7-DC405B8C6687}" destId="{0B38A869-F2D5-4DCC-A3DD-34814C9D3C48}" srcOrd="0" destOrd="0" parTransId="{D06FA17C-C00E-4E7B-9630-BDF4697B484F}" sibTransId="{5DA852E2-E1E6-48DE-9507-DFFBA58C8BB3}"/>
    <dgm:cxn modelId="{65DF13F3-E3B9-4786-8E4D-6BCB66D011AA}" type="presOf" srcId="{0B38A869-F2D5-4DCC-A3DD-34814C9D3C48}" destId="{334C28C7-D316-4461-AD9A-2036B18F65C1}" srcOrd="0" destOrd="0" presId="urn:microsoft.com/office/officeart/2005/8/layout/vList2"/>
    <dgm:cxn modelId="{8514005D-DBBF-4C2E-8CEF-C85DB71DF64D}" type="presParOf" srcId="{456E7540-7F6C-4503-BF95-EE378D6CD15B}" destId="{334C28C7-D316-4461-AD9A-2036B18F65C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719D74A0-FFCB-4A93-9C8C-11754CA182A5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4F97E4-2B5C-4333-8BA3-8BFE8CDEFB31}">
      <dgm:prSet/>
      <dgm:spPr/>
      <dgm:t>
        <a:bodyPr/>
        <a:lstStyle/>
        <a:p>
          <a:pPr rtl="0"/>
          <a:r>
            <a: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http://ddt-bredova.ru/</a:t>
          </a:r>
          <a:endParaRPr lang="ru-RU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4904B-136E-48AA-8F69-A7A74768288A}" type="parTrans" cxnId="{0974D8AC-A32D-4B0A-AA90-22E1A39029C0}">
      <dgm:prSet/>
      <dgm:spPr/>
      <dgm:t>
        <a:bodyPr/>
        <a:lstStyle/>
        <a:p>
          <a:endParaRPr lang="ru-RU"/>
        </a:p>
      </dgm:t>
    </dgm:pt>
    <dgm:pt modelId="{61785C84-E9FB-4789-878B-38A60127EF37}" type="sibTrans" cxnId="{0974D8AC-A32D-4B0A-AA90-22E1A39029C0}">
      <dgm:prSet/>
      <dgm:spPr/>
      <dgm:t>
        <a:bodyPr/>
        <a:lstStyle/>
        <a:p>
          <a:endParaRPr lang="ru-RU"/>
        </a:p>
      </dgm:t>
    </dgm:pt>
    <dgm:pt modelId="{67B481E4-FD58-4E58-9968-29A2E436647D}" type="pres">
      <dgm:prSet presAssocID="{719D74A0-FFCB-4A93-9C8C-11754CA182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5681B7-48A7-43F7-BB1A-84FDF829F93C}" type="pres">
      <dgm:prSet presAssocID="{F84F97E4-2B5C-4333-8BA3-8BFE8CDEFB3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20097C-FCC4-4BD5-8A39-B57A6D87255B}" type="presOf" srcId="{719D74A0-FFCB-4A93-9C8C-11754CA182A5}" destId="{67B481E4-FD58-4E58-9968-29A2E436647D}" srcOrd="0" destOrd="0" presId="urn:microsoft.com/office/officeart/2005/8/layout/vList2"/>
    <dgm:cxn modelId="{0974D8AC-A32D-4B0A-AA90-22E1A39029C0}" srcId="{719D74A0-FFCB-4A93-9C8C-11754CA182A5}" destId="{F84F97E4-2B5C-4333-8BA3-8BFE8CDEFB31}" srcOrd="0" destOrd="0" parTransId="{7614904B-136E-48AA-8F69-A7A74768288A}" sibTransId="{61785C84-E9FB-4789-878B-38A60127EF37}"/>
    <dgm:cxn modelId="{F710D8DD-3683-48D5-A139-3E7271CFC860}" type="presOf" srcId="{F84F97E4-2B5C-4333-8BA3-8BFE8CDEFB31}" destId="{125681B7-48A7-43F7-BB1A-84FDF829F93C}" srcOrd="0" destOrd="0" presId="urn:microsoft.com/office/officeart/2005/8/layout/vList2"/>
    <dgm:cxn modelId="{7465B03E-5BCB-4076-891D-B96F3215FAE5}" type="presParOf" srcId="{67B481E4-FD58-4E58-9968-29A2E436647D}" destId="{125681B7-48A7-43F7-BB1A-84FDF829F93C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E0FE49AD-6704-4061-9012-A3C673FA20B8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695F7E-94A5-4471-82CA-BAEDBEC19B76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2630A4-2A2E-4067-8413-C396E124C45D}" type="parTrans" cxnId="{1646355F-6E00-4ED2-AA7C-5D295CD347A3}">
      <dgm:prSet/>
      <dgm:spPr/>
      <dgm:t>
        <a:bodyPr/>
        <a:lstStyle/>
        <a:p>
          <a:endParaRPr lang="ru-RU"/>
        </a:p>
      </dgm:t>
    </dgm:pt>
    <dgm:pt modelId="{CC80C599-6256-4304-AA93-96457044BD8F}" type="sibTrans" cxnId="{1646355F-6E00-4ED2-AA7C-5D295CD347A3}">
      <dgm:prSet/>
      <dgm:spPr/>
      <dgm:t>
        <a:bodyPr/>
        <a:lstStyle/>
        <a:p>
          <a:endParaRPr lang="ru-RU"/>
        </a:p>
      </dgm:t>
    </dgm:pt>
    <dgm:pt modelId="{A29191D9-17CD-4572-B327-61223C724877}" type="pres">
      <dgm:prSet presAssocID="{E0FE49AD-6704-4061-9012-A3C673FA20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58ED9E-173A-4337-9B50-0A20DD9D56F8}" type="pres">
      <dgm:prSet presAssocID="{4E695F7E-94A5-4471-82CA-BAEDBEC19B76}" presName="parentText" presStyleLbl="node1" presStyleIdx="0" presStyleCnt="1" custLinFactNeighborX="83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46355F-6E00-4ED2-AA7C-5D295CD347A3}" srcId="{E0FE49AD-6704-4061-9012-A3C673FA20B8}" destId="{4E695F7E-94A5-4471-82CA-BAEDBEC19B76}" srcOrd="0" destOrd="0" parTransId="{352630A4-2A2E-4067-8413-C396E124C45D}" sibTransId="{CC80C599-6256-4304-AA93-96457044BD8F}"/>
    <dgm:cxn modelId="{E3BB4975-AD2B-476C-BD48-FE5DBECAAAE5}" type="presOf" srcId="{4E695F7E-94A5-4471-82CA-BAEDBEC19B76}" destId="{E458ED9E-173A-4337-9B50-0A20DD9D56F8}" srcOrd="0" destOrd="0" presId="urn:microsoft.com/office/officeart/2005/8/layout/vList2"/>
    <dgm:cxn modelId="{6E48A213-ECA1-4F57-B910-F7A420467B5D}" type="presOf" srcId="{E0FE49AD-6704-4061-9012-A3C673FA20B8}" destId="{A29191D9-17CD-4572-B327-61223C724877}" srcOrd="0" destOrd="0" presId="urn:microsoft.com/office/officeart/2005/8/layout/vList2"/>
    <dgm:cxn modelId="{928FAECF-A984-4BA9-AB09-79A1E7D6B9E1}" type="presParOf" srcId="{A29191D9-17CD-4572-B327-61223C724877}" destId="{E458ED9E-173A-4337-9B50-0A20DD9D56F8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83044023-3791-4BB3-9883-AAE763AC26A1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CAF5B3-90A6-4FAD-87AD-8F6C859FEF70}">
      <dgm:prSet/>
      <dgm:spPr/>
      <dgm:t>
        <a:bodyPr/>
        <a:lstStyle/>
        <a:p>
          <a:pPr rtl="0"/>
          <a:r>
            <a: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http://torceva.ru/</a:t>
          </a:r>
          <a:endParaRPr lang="ru-RU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C6FC58-143F-4285-B21A-5B25FA8D0177}" type="parTrans" cxnId="{BF1B2EF0-96FA-40C9-92CD-EFDE9BCAF886}">
      <dgm:prSet/>
      <dgm:spPr/>
      <dgm:t>
        <a:bodyPr/>
        <a:lstStyle/>
        <a:p>
          <a:endParaRPr lang="ru-RU"/>
        </a:p>
      </dgm:t>
    </dgm:pt>
    <dgm:pt modelId="{7702C9E9-958C-48ED-88B7-B365EEFF5F1C}" type="sibTrans" cxnId="{BF1B2EF0-96FA-40C9-92CD-EFDE9BCAF886}">
      <dgm:prSet/>
      <dgm:spPr/>
      <dgm:t>
        <a:bodyPr/>
        <a:lstStyle/>
        <a:p>
          <a:endParaRPr lang="ru-RU"/>
        </a:p>
      </dgm:t>
    </dgm:pt>
    <dgm:pt modelId="{5A5FA79C-015A-4BBC-B2AD-A80B213BE096}" type="pres">
      <dgm:prSet presAssocID="{83044023-3791-4BB3-9883-AAE763AC26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451705-2DA5-4FC5-A3A4-B754534AE9FF}" type="pres">
      <dgm:prSet presAssocID="{16CAF5B3-90A6-4FAD-87AD-8F6C859FEF7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66C9D0-41BB-487F-95F6-D8E0F31DA41D}" type="presOf" srcId="{83044023-3791-4BB3-9883-AAE763AC26A1}" destId="{5A5FA79C-015A-4BBC-B2AD-A80B213BE096}" srcOrd="0" destOrd="0" presId="urn:microsoft.com/office/officeart/2005/8/layout/vList2"/>
    <dgm:cxn modelId="{BF1B2EF0-96FA-40C9-92CD-EFDE9BCAF886}" srcId="{83044023-3791-4BB3-9883-AAE763AC26A1}" destId="{16CAF5B3-90A6-4FAD-87AD-8F6C859FEF70}" srcOrd="0" destOrd="0" parTransId="{BEC6FC58-143F-4285-B21A-5B25FA8D0177}" sibTransId="{7702C9E9-958C-48ED-88B7-B365EEFF5F1C}"/>
    <dgm:cxn modelId="{B27B2497-601A-4C6F-83A8-8FD3BADC0481}" type="presOf" srcId="{16CAF5B3-90A6-4FAD-87AD-8F6C859FEF70}" destId="{8A451705-2DA5-4FC5-A3A4-B754534AE9FF}" srcOrd="0" destOrd="0" presId="urn:microsoft.com/office/officeart/2005/8/layout/vList2"/>
    <dgm:cxn modelId="{56C3FCFD-0EEA-4E4C-95FD-B5B9A7E14044}" type="presParOf" srcId="{5A5FA79C-015A-4BBC-B2AD-A80B213BE096}" destId="{8A451705-2DA5-4FC5-A3A4-B754534AE9FF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43E5D755-7DE6-424A-9E57-ABBD5E4B218E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89A5B3-DD05-4665-9E86-80AD9586BAAA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610128-EC5A-4CB3-80CE-7E94DB51C34C}" type="parTrans" cxnId="{C4AAE6C2-D4ED-4A2E-A144-1D12E5B2379A}">
      <dgm:prSet/>
      <dgm:spPr/>
      <dgm:t>
        <a:bodyPr/>
        <a:lstStyle/>
        <a:p>
          <a:endParaRPr lang="ru-RU"/>
        </a:p>
      </dgm:t>
    </dgm:pt>
    <dgm:pt modelId="{14646B70-1F22-4654-8D56-5D2B98F0AB66}" type="sibTrans" cxnId="{C4AAE6C2-D4ED-4A2E-A144-1D12E5B2379A}">
      <dgm:prSet/>
      <dgm:spPr/>
      <dgm:t>
        <a:bodyPr/>
        <a:lstStyle/>
        <a:p>
          <a:endParaRPr lang="ru-RU"/>
        </a:p>
      </dgm:t>
    </dgm:pt>
    <dgm:pt modelId="{838AE0B9-8DB3-4041-B670-8220CA177AC6}" type="pres">
      <dgm:prSet presAssocID="{43E5D755-7DE6-424A-9E57-ABBD5E4B21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7C5F41-111B-43A5-A742-F38ABCFD6488}" type="pres">
      <dgm:prSet presAssocID="{CF89A5B3-DD05-4665-9E86-80AD9586BAA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46544F-8072-48FA-8551-1C63206635EF}" type="presOf" srcId="{CF89A5B3-DD05-4665-9E86-80AD9586BAAA}" destId="{117C5F41-111B-43A5-A742-F38ABCFD6488}" srcOrd="0" destOrd="0" presId="urn:microsoft.com/office/officeart/2005/8/layout/vList2"/>
    <dgm:cxn modelId="{C4AAE6C2-D4ED-4A2E-A144-1D12E5B2379A}" srcId="{43E5D755-7DE6-424A-9E57-ABBD5E4B218E}" destId="{CF89A5B3-DD05-4665-9E86-80AD9586BAAA}" srcOrd="0" destOrd="0" parTransId="{B6610128-EC5A-4CB3-80CE-7E94DB51C34C}" sibTransId="{14646B70-1F22-4654-8D56-5D2B98F0AB66}"/>
    <dgm:cxn modelId="{EC0547EF-3535-4022-9B09-A58513B74107}" type="presOf" srcId="{43E5D755-7DE6-424A-9E57-ABBD5E4B218E}" destId="{838AE0B9-8DB3-4041-B670-8220CA177AC6}" srcOrd="0" destOrd="0" presId="urn:microsoft.com/office/officeart/2005/8/layout/vList2"/>
    <dgm:cxn modelId="{9073CFA9-7220-42D2-9DB0-DE95CDBF67CD}" type="presParOf" srcId="{838AE0B9-8DB3-4041-B670-8220CA177AC6}" destId="{117C5F41-111B-43A5-A742-F38ABCFD6488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5824EFAB-B542-4D52-9BAA-E2BBDC8FA7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C255743-EFFB-474C-A53D-8F9F6CB7DA2E}">
      <dgm:prSet/>
      <dgm:spPr/>
      <dgm:t>
        <a:bodyPr/>
        <a:lstStyle/>
        <a:p>
          <a:pPr rtl="0"/>
          <a:r>
            <a:rPr lang="ru-RU" b="1" baseline="0" dirty="0" smtClean="0">
              <a:latin typeface="Times New Roman" pitchFamily="18" charset="0"/>
              <a:cs typeface="Times New Roman" pitchFamily="18" charset="0"/>
            </a:rPr>
            <a:t>Молодёжная политика </a:t>
          </a:r>
          <a:endParaRPr lang="ru-RU" b="1" baseline="0" dirty="0">
            <a:latin typeface="Times New Roman" pitchFamily="18" charset="0"/>
            <a:cs typeface="Times New Roman" pitchFamily="18" charset="0"/>
          </a:endParaRPr>
        </a:p>
      </dgm:t>
    </dgm:pt>
    <dgm:pt modelId="{C81C945C-8328-42BF-A90E-D863E4B833D9}" type="parTrans" cxnId="{9127513A-3143-40AD-AE98-580D915D1B08}">
      <dgm:prSet/>
      <dgm:spPr/>
      <dgm:t>
        <a:bodyPr/>
        <a:lstStyle/>
        <a:p>
          <a:endParaRPr lang="ru-RU"/>
        </a:p>
      </dgm:t>
    </dgm:pt>
    <dgm:pt modelId="{F165517A-303D-46BD-B1C8-2B87B1EC2A10}" type="sibTrans" cxnId="{9127513A-3143-40AD-AE98-580D915D1B08}">
      <dgm:prSet/>
      <dgm:spPr/>
      <dgm:t>
        <a:bodyPr/>
        <a:lstStyle/>
        <a:p>
          <a:endParaRPr lang="ru-RU"/>
        </a:p>
      </dgm:t>
    </dgm:pt>
    <dgm:pt modelId="{3227D60F-1219-4A2A-A954-758FCA00719F}" type="pres">
      <dgm:prSet presAssocID="{5824EFAB-B542-4D52-9BAA-E2BBDC8FA7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7ACF5E-351E-478A-9F00-8565444FCB86}" type="pres">
      <dgm:prSet presAssocID="{0C255743-EFFB-474C-A53D-8F9F6CB7DA2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3413BC-B9F7-4E47-A3E7-187EC9B82B53}" type="presOf" srcId="{5824EFAB-B542-4D52-9BAA-E2BBDC8FA71D}" destId="{3227D60F-1219-4A2A-A954-758FCA00719F}" srcOrd="0" destOrd="0" presId="urn:microsoft.com/office/officeart/2005/8/layout/vList2"/>
    <dgm:cxn modelId="{9127513A-3143-40AD-AE98-580D915D1B08}" srcId="{5824EFAB-B542-4D52-9BAA-E2BBDC8FA71D}" destId="{0C255743-EFFB-474C-A53D-8F9F6CB7DA2E}" srcOrd="0" destOrd="0" parTransId="{C81C945C-8328-42BF-A90E-D863E4B833D9}" sibTransId="{F165517A-303D-46BD-B1C8-2B87B1EC2A10}"/>
    <dgm:cxn modelId="{217060BE-6B73-4AC4-8324-6E45A478C5F4}" type="presOf" srcId="{0C255743-EFFB-474C-A53D-8F9F6CB7DA2E}" destId="{CA7ACF5E-351E-478A-9F00-8565444FCB86}" srcOrd="0" destOrd="0" presId="urn:microsoft.com/office/officeart/2005/8/layout/vList2"/>
    <dgm:cxn modelId="{A6F076C9-857D-47DD-AED0-0084BBEBD91A}" type="presParOf" srcId="{3227D60F-1219-4A2A-A954-758FCA00719F}" destId="{CA7ACF5E-351E-478A-9F00-8565444FCB86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46BC15-9D4A-431E-ADD9-03F9747714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FBE52D-DF5C-41F8-8F05-5CAF62FE1344}">
      <dgm:prSet/>
      <dgm:spPr/>
      <dgm:t>
        <a:bodyPr/>
        <a:lstStyle/>
        <a:p>
          <a:pPr algn="ctr" rtl="0"/>
          <a:r>
            <a:rPr lang="ru-RU" b="1" i="0" baseline="0" dirty="0" smtClean="0">
              <a:latin typeface="Times New Roman" pitchFamily="18" charset="0"/>
              <a:cs typeface="Times New Roman" pitchFamily="18" charset="0"/>
            </a:rPr>
            <a:t>МБУЗ «Детская консультативно-диагностическая поликлиника»</a:t>
          </a:r>
          <a:endParaRPr lang="ru-RU" b="1" i="0" baseline="0" dirty="0">
            <a:latin typeface="Times New Roman" pitchFamily="18" charset="0"/>
            <a:cs typeface="Times New Roman" pitchFamily="18" charset="0"/>
          </a:endParaRPr>
        </a:p>
      </dgm:t>
    </dgm:pt>
    <dgm:pt modelId="{F2ED0421-FCBA-41CB-A830-11E71B857C32}" type="parTrans" cxnId="{3412DB16-720D-4C91-A6D7-4F3DED0E332D}">
      <dgm:prSet/>
      <dgm:spPr/>
      <dgm:t>
        <a:bodyPr/>
        <a:lstStyle/>
        <a:p>
          <a:endParaRPr lang="ru-RU"/>
        </a:p>
      </dgm:t>
    </dgm:pt>
    <dgm:pt modelId="{2A2C7D4B-7ED5-46B2-86EA-1570735BA826}" type="sibTrans" cxnId="{3412DB16-720D-4C91-A6D7-4F3DED0E332D}">
      <dgm:prSet/>
      <dgm:spPr/>
      <dgm:t>
        <a:bodyPr/>
        <a:lstStyle/>
        <a:p>
          <a:endParaRPr lang="ru-RU"/>
        </a:p>
      </dgm:t>
    </dgm:pt>
    <dgm:pt modelId="{7920C084-9A06-48E9-B0B1-988C9C991FA6}" type="pres">
      <dgm:prSet presAssocID="{EA46BC15-9D4A-431E-ADD9-03F9747714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677F15-EF2F-4C5B-BCAC-ECC9677FEEA8}" type="pres">
      <dgm:prSet presAssocID="{00FBE52D-DF5C-41F8-8F05-5CAF62FE1344}" presName="parentText" presStyleLbl="node1" presStyleIdx="0" presStyleCnt="1" custLinFactNeighborY="29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B015B7-7C87-4EDA-BEE2-79DBD8C25F21}" type="presOf" srcId="{EA46BC15-9D4A-431E-ADD9-03F974771446}" destId="{7920C084-9A06-48E9-B0B1-988C9C991FA6}" srcOrd="0" destOrd="0" presId="urn:microsoft.com/office/officeart/2005/8/layout/vList2"/>
    <dgm:cxn modelId="{EAFF417F-E914-43A1-9C1E-EAB4824856DC}" type="presOf" srcId="{00FBE52D-DF5C-41F8-8F05-5CAF62FE1344}" destId="{2A677F15-EF2F-4C5B-BCAC-ECC9677FEEA8}" srcOrd="0" destOrd="0" presId="urn:microsoft.com/office/officeart/2005/8/layout/vList2"/>
    <dgm:cxn modelId="{3412DB16-720D-4C91-A6D7-4F3DED0E332D}" srcId="{EA46BC15-9D4A-431E-ADD9-03F974771446}" destId="{00FBE52D-DF5C-41F8-8F05-5CAF62FE1344}" srcOrd="0" destOrd="0" parTransId="{F2ED0421-FCBA-41CB-A830-11E71B857C32}" sibTransId="{2A2C7D4B-7ED5-46B2-86EA-1570735BA826}"/>
    <dgm:cxn modelId="{DDD523FA-4A9F-442A-A0E1-5BA0B88A47CC}" type="presParOf" srcId="{7920C084-9A06-48E9-B0B1-988C9C991FA6}" destId="{2A677F15-EF2F-4C5B-BCAC-ECC9677FEEA8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E1E97F29-B028-4A26-8D1F-8CF510961F37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19CD6F-7B5F-445B-9A63-5B61EEB9EC49}">
      <dgm:prSet/>
      <dgm:spPr/>
      <dgm:t>
        <a:bodyPr/>
        <a:lstStyle/>
        <a:p>
          <a:pPr rtl="0"/>
          <a:r>
            <a: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http://molodej51.ru/</a:t>
          </a:r>
          <a:endParaRPr lang="ru-RU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EF626-A9F6-4881-82D2-1859F833075B}" type="parTrans" cxnId="{FE535565-46E0-4E48-B3E8-9D935594207F}">
      <dgm:prSet/>
      <dgm:spPr/>
      <dgm:t>
        <a:bodyPr/>
        <a:lstStyle/>
        <a:p>
          <a:endParaRPr lang="ru-RU"/>
        </a:p>
      </dgm:t>
    </dgm:pt>
    <dgm:pt modelId="{AB9507D3-D616-4002-83BE-4DFC881C6BC9}" type="sibTrans" cxnId="{FE535565-46E0-4E48-B3E8-9D935594207F}">
      <dgm:prSet/>
      <dgm:spPr/>
      <dgm:t>
        <a:bodyPr/>
        <a:lstStyle/>
        <a:p>
          <a:endParaRPr lang="ru-RU"/>
        </a:p>
      </dgm:t>
    </dgm:pt>
    <dgm:pt modelId="{9AEC500F-AAD3-43A3-BDFA-5F109B383DF5}" type="pres">
      <dgm:prSet presAssocID="{E1E97F29-B028-4A26-8D1F-8CF510961F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A3F23A-5AD5-41C6-8D08-E194325DEDFF}" type="pres">
      <dgm:prSet presAssocID="{3519CD6F-7B5F-445B-9A63-5B61EEB9EC49}" presName="parentText" presStyleLbl="node1" presStyleIdx="0" presStyleCnt="1" custLinFactNeighborX="-42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535565-46E0-4E48-B3E8-9D935594207F}" srcId="{E1E97F29-B028-4A26-8D1F-8CF510961F37}" destId="{3519CD6F-7B5F-445B-9A63-5B61EEB9EC49}" srcOrd="0" destOrd="0" parTransId="{7E3EF626-A9F6-4881-82D2-1859F833075B}" sibTransId="{AB9507D3-D616-4002-83BE-4DFC881C6BC9}"/>
    <dgm:cxn modelId="{3C2B3A8D-612C-4CFD-99AA-38F9992EA3FA}" type="presOf" srcId="{3519CD6F-7B5F-445B-9A63-5B61EEB9EC49}" destId="{45A3F23A-5AD5-41C6-8D08-E194325DEDFF}" srcOrd="0" destOrd="0" presId="urn:microsoft.com/office/officeart/2005/8/layout/vList2"/>
    <dgm:cxn modelId="{61D711D0-82DF-4D48-8510-23E0C696DE3F}" type="presOf" srcId="{E1E97F29-B028-4A26-8D1F-8CF510961F37}" destId="{9AEC500F-AAD3-43A3-BDFA-5F109B383DF5}" srcOrd="0" destOrd="0" presId="urn:microsoft.com/office/officeart/2005/8/layout/vList2"/>
    <dgm:cxn modelId="{127CA0C2-D0C5-42D2-97FF-1FF4D74C5044}" type="presParOf" srcId="{9AEC500F-AAD3-43A3-BDFA-5F109B383DF5}" destId="{45A3F23A-5AD5-41C6-8D08-E194325DEDFF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09B9C52D-C374-4A0F-A66A-85D3214455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D86BFA-7F52-4272-ACBA-946E7714F4A5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C665BD-6317-4C0E-AD9E-436D727A55DC}" type="parTrans" cxnId="{833BEF50-C1C8-482B-A6CE-6C945C982BA2}">
      <dgm:prSet/>
      <dgm:spPr/>
      <dgm:t>
        <a:bodyPr/>
        <a:lstStyle/>
        <a:p>
          <a:endParaRPr lang="ru-RU"/>
        </a:p>
      </dgm:t>
    </dgm:pt>
    <dgm:pt modelId="{621BCCA8-2953-4BE6-B3D4-2EBE598F1939}" type="sibTrans" cxnId="{833BEF50-C1C8-482B-A6CE-6C945C982BA2}">
      <dgm:prSet/>
      <dgm:spPr/>
      <dgm:t>
        <a:bodyPr/>
        <a:lstStyle/>
        <a:p>
          <a:endParaRPr lang="ru-RU"/>
        </a:p>
      </dgm:t>
    </dgm:pt>
    <dgm:pt modelId="{5C13BC12-1C1A-4558-B357-962925A2F1D0}" type="pres">
      <dgm:prSet presAssocID="{09B9C52D-C374-4A0F-A66A-85D3214455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C590C0-F9C7-4E77-B8B5-03E79060B82E}" type="pres">
      <dgm:prSet presAssocID="{E7D86BFA-7F52-4272-ACBA-946E7714F4A5}" presName="parentText" presStyleLbl="node1" presStyleIdx="0" presStyleCnt="1" custLinFactNeighborX="83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99F565-BEEA-4F6D-A02B-6D16273370A3}" type="presOf" srcId="{09B9C52D-C374-4A0F-A66A-85D3214455A8}" destId="{5C13BC12-1C1A-4558-B357-962925A2F1D0}" srcOrd="0" destOrd="0" presId="urn:microsoft.com/office/officeart/2005/8/layout/vList2"/>
    <dgm:cxn modelId="{D975698B-C821-453F-B62D-496C43A60EB7}" type="presOf" srcId="{E7D86BFA-7F52-4272-ACBA-946E7714F4A5}" destId="{EBC590C0-F9C7-4E77-B8B5-03E79060B82E}" srcOrd="0" destOrd="0" presId="urn:microsoft.com/office/officeart/2005/8/layout/vList2"/>
    <dgm:cxn modelId="{833BEF50-C1C8-482B-A6CE-6C945C982BA2}" srcId="{09B9C52D-C374-4A0F-A66A-85D3214455A8}" destId="{E7D86BFA-7F52-4272-ACBA-946E7714F4A5}" srcOrd="0" destOrd="0" parTransId="{3CC665BD-6317-4C0E-AD9E-436D727A55DC}" sibTransId="{621BCCA8-2953-4BE6-B3D4-2EBE598F1939}"/>
    <dgm:cxn modelId="{8556AA3D-626D-43F6-AEAB-0621437EFF2A}" type="presParOf" srcId="{5C13BC12-1C1A-4558-B357-962925A2F1D0}" destId="{EBC590C0-F9C7-4E77-B8B5-03E79060B82E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E92717-8678-4C55-BEA8-04BD8F29C3BA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685DA0-96A7-48C8-8A5A-6CAA7E878CA1}">
      <dgm:prSet phldrT="[Текст]" custT="1"/>
      <dgm:spPr/>
      <dgm:t>
        <a:bodyPr/>
        <a:lstStyle/>
        <a:p>
          <a:r>
            <a:rPr lang="en-US" sz="1200" b="1" i="0" baseline="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http://detpo.ru/</a:t>
          </a:r>
          <a:endParaRPr lang="ru-RU" sz="1200" dirty="0"/>
        </a:p>
      </dgm:t>
    </dgm:pt>
    <dgm:pt modelId="{83D409BD-5950-4D72-AC84-190F214DAF57}" type="parTrans" cxnId="{6F77E414-8049-4099-BEFB-E38A50216D0D}">
      <dgm:prSet/>
      <dgm:spPr/>
      <dgm:t>
        <a:bodyPr/>
        <a:lstStyle/>
        <a:p>
          <a:endParaRPr lang="ru-RU"/>
        </a:p>
      </dgm:t>
    </dgm:pt>
    <dgm:pt modelId="{01ADE171-BC55-477F-BC75-7565E091739E}" type="sibTrans" cxnId="{6F77E414-8049-4099-BEFB-E38A50216D0D}">
      <dgm:prSet/>
      <dgm:spPr/>
      <dgm:t>
        <a:bodyPr/>
        <a:lstStyle/>
        <a:p>
          <a:endParaRPr lang="ru-RU"/>
        </a:p>
      </dgm:t>
    </dgm:pt>
    <dgm:pt modelId="{DC026775-27B0-473F-9CC0-8AFBA92F27E8}" type="pres">
      <dgm:prSet presAssocID="{2CE92717-8678-4C55-BEA8-04BD8F29C3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4B2E56-6546-4CCE-939E-254099B6ADAC}" type="pres">
      <dgm:prSet presAssocID="{00685DA0-96A7-48C8-8A5A-6CAA7E878CA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77E414-8049-4099-BEFB-E38A50216D0D}" srcId="{2CE92717-8678-4C55-BEA8-04BD8F29C3BA}" destId="{00685DA0-96A7-48C8-8A5A-6CAA7E878CA1}" srcOrd="0" destOrd="0" parTransId="{83D409BD-5950-4D72-AC84-190F214DAF57}" sibTransId="{01ADE171-BC55-477F-BC75-7565E091739E}"/>
    <dgm:cxn modelId="{C9AB93FB-64FE-4815-91E2-63465667FADB}" type="presOf" srcId="{00685DA0-96A7-48C8-8A5A-6CAA7E878CA1}" destId="{024B2E56-6546-4CCE-939E-254099B6ADAC}" srcOrd="0" destOrd="0" presId="urn:microsoft.com/office/officeart/2005/8/layout/vList2"/>
    <dgm:cxn modelId="{8DE5722F-229D-45C0-88AD-B61A07DB8F21}" type="presOf" srcId="{2CE92717-8678-4C55-BEA8-04BD8F29C3BA}" destId="{DC026775-27B0-473F-9CC0-8AFBA92F27E8}" srcOrd="0" destOrd="0" presId="urn:microsoft.com/office/officeart/2005/8/layout/vList2"/>
    <dgm:cxn modelId="{E5BE6BAA-8E1E-4BF3-AAA4-061E7B932FBF}" type="presParOf" srcId="{DC026775-27B0-473F-9CC0-8AFBA92F27E8}" destId="{024B2E56-6546-4CCE-939E-254099B6ADAC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B7A228-C9C7-4303-A080-09835B982177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750342-1B54-470A-9FFB-85D2102AC15E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Карта1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59F043-354D-47E8-942A-60D600FFE9B1}" type="parTrans" cxnId="{483B2A15-935D-49AD-9184-3B2822BB2681}">
      <dgm:prSet/>
      <dgm:spPr/>
      <dgm:t>
        <a:bodyPr/>
        <a:lstStyle/>
        <a:p>
          <a:endParaRPr lang="ru-RU"/>
        </a:p>
      </dgm:t>
    </dgm:pt>
    <dgm:pt modelId="{3D627965-E595-4573-AE91-B12630D2A160}" type="sibTrans" cxnId="{483B2A15-935D-49AD-9184-3B2822BB2681}">
      <dgm:prSet/>
      <dgm:spPr/>
      <dgm:t>
        <a:bodyPr/>
        <a:lstStyle/>
        <a:p>
          <a:endParaRPr lang="ru-RU"/>
        </a:p>
      </dgm:t>
    </dgm:pt>
    <dgm:pt modelId="{E3B6276B-5087-409B-9F8B-5002D3C4D2A8}" type="pres">
      <dgm:prSet presAssocID="{94B7A228-C9C7-4303-A080-09835B9821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FB0E76-E95A-4295-A3C1-3015A2CCD49C}" type="pres">
      <dgm:prSet presAssocID="{E8750342-1B54-470A-9FFB-85D2102AC15E}" presName="parentText" presStyleLbl="node1" presStyleIdx="0" presStyleCnt="1" custLinFactNeighborX="83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EC259B-C4AF-48C8-9A98-E09694F8CF46}" type="presOf" srcId="{94B7A228-C9C7-4303-A080-09835B982177}" destId="{E3B6276B-5087-409B-9F8B-5002D3C4D2A8}" srcOrd="0" destOrd="0" presId="urn:microsoft.com/office/officeart/2005/8/layout/vList2"/>
    <dgm:cxn modelId="{483B2A15-935D-49AD-9184-3B2822BB2681}" srcId="{94B7A228-C9C7-4303-A080-09835B982177}" destId="{E8750342-1B54-470A-9FFB-85D2102AC15E}" srcOrd="0" destOrd="0" parTransId="{8859F043-354D-47E8-942A-60D600FFE9B1}" sibTransId="{3D627965-E595-4573-AE91-B12630D2A160}"/>
    <dgm:cxn modelId="{9DE0CB5D-B055-4706-998C-83F8618CB71F}" type="presOf" srcId="{E8750342-1B54-470A-9FFB-85D2102AC15E}" destId="{FCFB0E76-E95A-4295-A3C1-3015A2CCD49C}" srcOrd="0" destOrd="0" presId="urn:microsoft.com/office/officeart/2005/8/layout/vList2"/>
    <dgm:cxn modelId="{692DD83F-88D1-4810-A1C5-DFF50D20317D}" type="presParOf" srcId="{E3B6276B-5087-409B-9F8B-5002D3C4D2A8}" destId="{FCFB0E76-E95A-4295-A3C1-3015A2CCD49C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EDB158-7E2C-41DF-8F67-599AEAD5CCF6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0CD79A-3247-4AEA-8F0B-A5ECE779750A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Карта2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94E73F-2755-4FF1-ADC2-751309C64A5A}" type="parTrans" cxnId="{0EA22A20-C4A4-4ABE-A6D2-470BF40D6B55}">
      <dgm:prSet/>
      <dgm:spPr/>
      <dgm:t>
        <a:bodyPr/>
        <a:lstStyle/>
        <a:p>
          <a:endParaRPr lang="ru-RU"/>
        </a:p>
      </dgm:t>
    </dgm:pt>
    <dgm:pt modelId="{7B6CC5EC-2051-4802-825A-DB3BD0D8C22F}" type="sibTrans" cxnId="{0EA22A20-C4A4-4ABE-A6D2-470BF40D6B55}">
      <dgm:prSet/>
      <dgm:spPr/>
      <dgm:t>
        <a:bodyPr/>
        <a:lstStyle/>
        <a:p>
          <a:endParaRPr lang="ru-RU"/>
        </a:p>
      </dgm:t>
    </dgm:pt>
    <dgm:pt modelId="{89BE4107-4F01-4B34-BC6F-EC11DCA16158}" type="pres">
      <dgm:prSet presAssocID="{E8EDB158-7E2C-41DF-8F67-599AEAD5CC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237290-390A-4CAA-88F3-63D68DB77251}" type="pres">
      <dgm:prSet presAssocID="{710CD79A-3247-4AEA-8F0B-A5ECE779750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F6D87F-BAED-4CEE-A526-613F066D92C8}" type="presOf" srcId="{E8EDB158-7E2C-41DF-8F67-599AEAD5CCF6}" destId="{89BE4107-4F01-4B34-BC6F-EC11DCA16158}" srcOrd="0" destOrd="0" presId="urn:microsoft.com/office/officeart/2005/8/layout/vList2"/>
    <dgm:cxn modelId="{C2741BB7-424E-4C27-8F18-1AD42191658A}" type="presOf" srcId="{710CD79A-3247-4AEA-8F0B-A5ECE779750A}" destId="{9B237290-390A-4CAA-88F3-63D68DB77251}" srcOrd="0" destOrd="0" presId="urn:microsoft.com/office/officeart/2005/8/layout/vList2"/>
    <dgm:cxn modelId="{0EA22A20-C4A4-4ABE-A6D2-470BF40D6B55}" srcId="{E8EDB158-7E2C-41DF-8F67-599AEAD5CCF6}" destId="{710CD79A-3247-4AEA-8F0B-A5ECE779750A}" srcOrd="0" destOrd="0" parTransId="{C594E73F-2755-4FF1-ADC2-751309C64A5A}" sibTransId="{7B6CC5EC-2051-4802-825A-DB3BD0D8C22F}"/>
    <dgm:cxn modelId="{85E7691D-7256-46E6-B5B6-B5E475875798}" type="presParOf" srcId="{89BE4107-4F01-4B34-BC6F-EC11DCA16158}" destId="{9B237290-390A-4CAA-88F3-63D68DB7725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23ADBA-8107-4DD0-AD86-8F328C4A8C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B7EBE2F-1D7C-480F-8EBA-4F1A68AD62AD}">
      <dgm:prSet custT="1"/>
      <dgm:spPr/>
      <dgm:t>
        <a:bodyPr/>
        <a:lstStyle/>
        <a:p>
          <a:pPr algn="ctr" rtl="0"/>
          <a:r>
            <a:rPr lang="ru-RU" sz="2800" b="1" baseline="0" dirty="0" smtClean="0">
              <a:latin typeface="Times New Roman" pitchFamily="18" charset="0"/>
              <a:cs typeface="Times New Roman" pitchFamily="18" charset="0"/>
            </a:rPr>
            <a:t>Социально-психологическая помощь </a:t>
          </a:r>
          <a:br>
            <a:rPr lang="ru-RU" sz="2800" b="1" baseline="0" dirty="0" smtClean="0">
              <a:latin typeface="Times New Roman" pitchFamily="18" charset="0"/>
              <a:cs typeface="Times New Roman" pitchFamily="18" charset="0"/>
            </a:rPr>
          </a:br>
          <a:r>
            <a:rPr lang="ru-RU" sz="2800" b="1" baseline="0" dirty="0" smtClean="0">
              <a:latin typeface="Times New Roman" pitchFamily="18" charset="0"/>
              <a:cs typeface="Times New Roman" pitchFamily="18" charset="0"/>
            </a:rPr>
            <a:t>семьям с детьми</a:t>
          </a:r>
          <a:endParaRPr lang="ru-RU" sz="28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717A0A87-A937-4BB1-98C8-383E109A7BBA}" type="parTrans" cxnId="{C81F8AA9-35DA-4E1F-88D7-5E17B909261C}">
      <dgm:prSet/>
      <dgm:spPr/>
      <dgm:t>
        <a:bodyPr/>
        <a:lstStyle/>
        <a:p>
          <a:endParaRPr lang="ru-RU"/>
        </a:p>
      </dgm:t>
    </dgm:pt>
    <dgm:pt modelId="{DBA1AE72-79D7-4471-8A58-E14D63DB1BEC}" type="sibTrans" cxnId="{C81F8AA9-35DA-4E1F-88D7-5E17B909261C}">
      <dgm:prSet/>
      <dgm:spPr/>
      <dgm:t>
        <a:bodyPr/>
        <a:lstStyle/>
        <a:p>
          <a:endParaRPr lang="ru-RU"/>
        </a:p>
      </dgm:t>
    </dgm:pt>
    <dgm:pt modelId="{F3982318-8191-4F52-978D-943DD5F7823E}" type="pres">
      <dgm:prSet presAssocID="{9F23ADBA-8107-4DD0-AD86-8F328C4A8C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FC9303-6079-4FAF-98DD-D845CF3313E6}" type="pres">
      <dgm:prSet presAssocID="{EB7EBE2F-1D7C-480F-8EBA-4F1A68AD62AD}" presName="parentText" presStyleLbl="node1" presStyleIdx="0" presStyleCnt="1" custLinFactNeighborX="45900" custLinFactNeighborY="305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1F8AA9-35DA-4E1F-88D7-5E17B909261C}" srcId="{9F23ADBA-8107-4DD0-AD86-8F328C4A8CF7}" destId="{EB7EBE2F-1D7C-480F-8EBA-4F1A68AD62AD}" srcOrd="0" destOrd="0" parTransId="{717A0A87-A937-4BB1-98C8-383E109A7BBA}" sibTransId="{DBA1AE72-79D7-4471-8A58-E14D63DB1BEC}"/>
    <dgm:cxn modelId="{EDB871F8-67BE-44D7-9F46-69B930774A69}" type="presOf" srcId="{EB7EBE2F-1D7C-480F-8EBA-4F1A68AD62AD}" destId="{98FC9303-6079-4FAF-98DD-D845CF3313E6}" srcOrd="0" destOrd="0" presId="urn:microsoft.com/office/officeart/2005/8/layout/vList2"/>
    <dgm:cxn modelId="{029318FB-8940-4938-BA6E-69E33DEA4C03}" type="presOf" srcId="{9F23ADBA-8107-4DD0-AD86-8F328C4A8CF7}" destId="{F3982318-8191-4F52-978D-943DD5F7823E}" srcOrd="0" destOrd="0" presId="urn:microsoft.com/office/officeart/2005/8/layout/vList2"/>
    <dgm:cxn modelId="{8506A19B-8157-4DC4-BC5E-1E6C9BB4DB61}" type="presParOf" srcId="{F3982318-8191-4F52-978D-943DD5F7823E}" destId="{98FC9303-6079-4FAF-98DD-D845CF3313E6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99A8FD-D946-4CD2-816E-E9E3525021F3}">
      <dsp:nvSpPr>
        <dsp:cNvPr id="0" name=""/>
        <dsp:cNvSpPr/>
      </dsp:nvSpPr>
      <dsp:spPr>
        <a:xfrm>
          <a:off x="216" y="0"/>
          <a:ext cx="2057521" cy="46805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2">
              <a:tint val="4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Дошкольные образовательные учреждения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83</a:t>
          </a:r>
        </a:p>
      </dsp:txBody>
      <dsp:txXfrm>
        <a:off x="216" y="0"/>
        <a:ext cx="2057521" cy="1404156"/>
      </dsp:txXfrm>
    </dsp:sp>
    <dsp:sp modelId="{71B571A6-A827-47BE-BABA-76834B123297}">
      <dsp:nvSpPr>
        <dsp:cNvPr id="0" name=""/>
        <dsp:cNvSpPr/>
      </dsp:nvSpPr>
      <dsp:spPr>
        <a:xfrm>
          <a:off x="282642" y="1404384"/>
          <a:ext cx="1492670" cy="449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Центр развития ребенка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            4</a:t>
          </a:r>
        </a:p>
      </dsp:txBody>
      <dsp:txXfrm>
        <a:off x="282642" y="1404384"/>
        <a:ext cx="1492670" cy="449368"/>
      </dsp:txXfrm>
    </dsp:sp>
    <dsp:sp modelId="{369258CD-901F-4067-AD56-14BE0FD848BF}">
      <dsp:nvSpPr>
        <dsp:cNvPr id="0" name=""/>
        <dsp:cNvSpPr/>
      </dsp:nvSpPr>
      <dsp:spPr>
        <a:xfrm>
          <a:off x="282642" y="1922886"/>
          <a:ext cx="1492670" cy="449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57683"/>
                <a:satOff val="2381"/>
                <a:lumOff val="-182"/>
                <a:alphaOff val="0"/>
                <a:tint val="15000"/>
                <a:satMod val="250000"/>
              </a:schemeClr>
            </a:gs>
            <a:gs pos="49000">
              <a:schemeClr val="accent2">
                <a:hueOff val="-1157683"/>
                <a:satOff val="2381"/>
                <a:lumOff val="-182"/>
                <a:alphaOff val="0"/>
                <a:tint val="50000"/>
                <a:satMod val="200000"/>
              </a:schemeClr>
            </a:gs>
            <a:gs pos="49100">
              <a:schemeClr val="accent2">
                <a:hueOff val="-1157683"/>
                <a:satOff val="2381"/>
                <a:lumOff val="-182"/>
                <a:alphaOff val="0"/>
                <a:tint val="64000"/>
                <a:satMod val="160000"/>
              </a:schemeClr>
            </a:gs>
            <a:gs pos="92000">
              <a:schemeClr val="accent2">
                <a:hueOff val="-1157683"/>
                <a:satOff val="2381"/>
                <a:lumOff val="-182"/>
                <a:alphaOff val="0"/>
                <a:tint val="50000"/>
                <a:satMod val="200000"/>
              </a:schemeClr>
            </a:gs>
            <a:gs pos="100000">
              <a:schemeClr val="accent2">
                <a:hueOff val="-1157683"/>
                <a:satOff val="2381"/>
                <a:lumOff val="-182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-1157683"/>
              <a:satOff val="2381"/>
              <a:lumOff val="-182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l" defTabSz="444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Детский сад компенсирующего вида </a:t>
          </a:r>
        </a:p>
        <a:p>
          <a:pPr lvl="0" algn="l" defTabSz="444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            1</a:t>
          </a:r>
        </a:p>
      </dsp:txBody>
      <dsp:txXfrm>
        <a:off x="282642" y="1922886"/>
        <a:ext cx="1492670" cy="449368"/>
      </dsp:txXfrm>
    </dsp:sp>
    <dsp:sp modelId="{F86E208A-4D52-423B-BF8E-A3024A89D8C6}">
      <dsp:nvSpPr>
        <dsp:cNvPr id="0" name=""/>
        <dsp:cNvSpPr/>
      </dsp:nvSpPr>
      <dsp:spPr>
        <a:xfrm>
          <a:off x="301514" y="2441389"/>
          <a:ext cx="1454927" cy="449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315366"/>
                <a:satOff val="4762"/>
                <a:lumOff val="-364"/>
                <a:alphaOff val="0"/>
                <a:tint val="15000"/>
                <a:satMod val="250000"/>
              </a:schemeClr>
            </a:gs>
            <a:gs pos="49000">
              <a:schemeClr val="accent2">
                <a:hueOff val="-2315366"/>
                <a:satOff val="4762"/>
                <a:lumOff val="-364"/>
                <a:alphaOff val="0"/>
                <a:tint val="50000"/>
                <a:satMod val="200000"/>
              </a:schemeClr>
            </a:gs>
            <a:gs pos="49100">
              <a:schemeClr val="accent2">
                <a:hueOff val="-2315366"/>
                <a:satOff val="4762"/>
                <a:lumOff val="-364"/>
                <a:alphaOff val="0"/>
                <a:tint val="64000"/>
                <a:satMod val="160000"/>
              </a:schemeClr>
            </a:gs>
            <a:gs pos="92000">
              <a:schemeClr val="accent2">
                <a:hueOff val="-2315366"/>
                <a:satOff val="4762"/>
                <a:lumOff val="-364"/>
                <a:alphaOff val="0"/>
                <a:tint val="50000"/>
                <a:satMod val="200000"/>
              </a:schemeClr>
            </a:gs>
            <a:gs pos="100000">
              <a:schemeClr val="accent2">
                <a:hueOff val="-2315366"/>
                <a:satOff val="4762"/>
                <a:lumOff val="-364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-2315366"/>
              <a:satOff val="4762"/>
              <a:lumOff val="-364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Детский сад комбинированного вида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           53</a:t>
          </a:r>
        </a:p>
      </dsp:txBody>
      <dsp:txXfrm>
        <a:off x="301514" y="2441389"/>
        <a:ext cx="1454927" cy="449368"/>
      </dsp:txXfrm>
    </dsp:sp>
    <dsp:sp modelId="{20757A4A-4AE1-4E04-BAAF-0B41D74B9EEB}">
      <dsp:nvSpPr>
        <dsp:cNvPr id="0" name=""/>
        <dsp:cNvSpPr/>
      </dsp:nvSpPr>
      <dsp:spPr>
        <a:xfrm>
          <a:off x="310947" y="2959891"/>
          <a:ext cx="1436059" cy="449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473049"/>
                <a:satOff val="7143"/>
                <a:lumOff val="-546"/>
                <a:alphaOff val="0"/>
                <a:tint val="15000"/>
                <a:satMod val="250000"/>
              </a:schemeClr>
            </a:gs>
            <a:gs pos="49000">
              <a:schemeClr val="accent2">
                <a:hueOff val="-3473049"/>
                <a:satOff val="7143"/>
                <a:lumOff val="-546"/>
                <a:alphaOff val="0"/>
                <a:tint val="50000"/>
                <a:satMod val="200000"/>
              </a:schemeClr>
            </a:gs>
            <a:gs pos="49100">
              <a:schemeClr val="accent2">
                <a:hueOff val="-3473049"/>
                <a:satOff val="7143"/>
                <a:lumOff val="-546"/>
                <a:alphaOff val="0"/>
                <a:tint val="64000"/>
                <a:satMod val="160000"/>
              </a:schemeClr>
            </a:gs>
            <a:gs pos="92000">
              <a:schemeClr val="accent2">
                <a:hueOff val="-3473049"/>
                <a:satOff val="7143"/>
                <a:lumOff val="-546"/>
                <a:alphaOff val="0"/>
                <a:tint val="50000"/>
                <a:satMod val="200000"/>
              </a:schemeClr>
            </a:gs>
            <a:gs pos="100000">
              <a:schemeClr val="accent2">
                <a:hueOff val="-3473049"/>
                <a:satOff val="7143"/>
                <a:lumOff val="-546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-3473049"/>
              <a:satOff val="7143"/>
              <a:lumOff val="-546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l" defTabSz="444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Детский сад </a:t>
          </a:r>
          <a:r>
            <a:rPr lang="ru-RU" sz="1000" kern="12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общеразвивающего</a:t>
          </a:r>
          <a:r>
            <a:rPr lang="ru-RU" sz="1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вида </a:t>
          </a:r>
        </a:p>
        <a:p>
          <a:pPr lvl="0" algn="l" defTabSz="444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          23</a:t>
          </a:r>
        </a:p>
      </dsp:txBody>
      <dsp:txXfrm>
        <a:off x="310947" y="2959891"/>
        <a:ext cx="1436059" cy="449368"/>
      </dsp:txXfrm>
    </dsp:sp>
    <dsp:sp modelId="{12A364C3-58BD-4E10-B5F2-4C0AC99FA99D}">
      <dsp:nvSpPr>
        <dsp:cNvPr id="0" name=""/>
        <dsp:cNvSpPr/>
      </dsp:nvSpPr>
      <dsp:spPr>
        <a:xfrm>
          <a:off x="301512" y="3478394"/>
          <a:ext cx="1454931" cy="449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630732"/>
                <a:satOff val="9524"/>
                <a:lumOff val="-728"/>
                <a:alphaOff val="0"/>
                <a:tint val="15000"/>
                <a:satMod val="250000"/>
              </a:schemeClr>
            </a:gs>
            <a:gs pos="49000">
              <a:schemeClr val="accent2">
                <a:hueOff val="-4630732"/>
                <a:satOff val="9524"/>
                <a:lumOff val="-728"/>
                <a:alphaOff val="0"/>
                <a:tint val="50000"/>
                <a:satMod val="200000"/>
              </a:schemeClr>
            </a:gs>
            <a:gs pos="49100">
              <a:schemeClr val="accent2">
                <a:hueOff val="-4630732"/>
                <a:satOff val="9524"/>
                <a:lumOff val="-728"/>
                <a:alphaOff val="0"/>
                <a:tint val="64000"/>
                <a:satMod val="160000"/>
              </a:schemeClr>
            </a:gs>
            <a:gs pos="92000">
              <a:schemeClr val="accent2">
                <a:hueOff val="-4630732"/>
                <a:satOff val="9524"/>
                <a:lumOff val="-728"/>
                <a:alphaOff val="0"/>
                <a:tint val="50000"/>
                <a:satMod val="200000"/>
              </a:schemeClr>
            </a:gs>
            <a:gs pos="100000">
              <a:schemeClr val="accent2">
                <a:hueOff val="-4630732"/>
                <a:satOff val="9524"/>
                <a:lumOff val="-728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-4630732"/>
              <a:satOff val="9524"/>
              <a:lumOff val="-728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l" defTabSz="444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Детский сад для детей раннего возраста </a:t>
          </a:r>
        </a:p>
        <a:p>
          <a:pPr lvl="0" algn="l" defTabSz="444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           1</a:t>
          </a:r>
        </a:p>
      </dsp:txBody>
      <dsp:txXfrm>
        <a:off x="301512" y="3478394"/>
        <a:ext cx="1454931" cy="449368"/>
      </dsp:txXfrm>
    </dsp:sp>
    <dsp:sp modelId="{6EF6D1A0-76ED-42AC-92A0-5128FBA4B10B}">
      <dsp:nvSpPr>
        <dsp:cNvPr id="0" name=""/>
        <dsp:cNvSpPr/>
      </dsp:nvSpPr>
      <dsp:spPr>
        <a:xfrm>
          <a:off x="310947" y="3996896"/>
          <a:ext cx="1436059" cy="449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788415"/>
                <a:satOff val="11905"/>
                <a:lumOff val="-910"/>
                <a:alphaOff val="0"/>
                <a:tint val="15000"/>
                <a:satMod val="250000"/>
              </a:schemeClr>
            </a:gs>
            <a:gs pos="49000">
              <a:schemeClr val="accent2">
                <a:hueOff val="-5788415"/>
                <a:satOff val="11905"/>
                <a:lumOff val="-910"/>
                <a:alphaOff val="0"/>
                <a:tint val="50000"/>
                <a:satMod val="200000"/>
              </a:schemeClr>
            </a:gs>
            <a:gs pos="49100">
              <a:schemeClr val="accent2">
                <a:hueOff val="-5788415"/>
                <a:satOff val="11905"/>
                <a:lumOff val="-910"/>
                <a:alphaOff val="0"/>
                <a:tint val="64000"/>
                <a:satMod val="160000"/>
              </a:schemeClr>
            </a:gs>
            <a:gs pos="92000">
              <a:schemeClr val="accent2">
                <a:hueOff val="-5788415"/>
                <a:satOff val="11905"/>
                <a:lumOff val="-910"/>
                <a:alphaOff val="0"/>
                <a:tint val="50000"/>
                <a:satMod val="200000"/>
              </a:schemeClr>
            </a:gs>
            <a:gs pos="100000">
              <a:schemeClr val="accent2">
                <a:hueOff val="-5788415"/>
                <a:satOff val="11905"/>
                <a:lumOff val="-91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-5788415"/>
              <a:satOff val="11905"/>
              <a:lumOff val="-91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l" defTabSz="444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Детский сад присмотра и оздоровления</a:t>
          </a:r>
        </a:p>
        <a:p>
          <a:pPr lvl="0" algn="l" defTabSz="444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           1</a:t>
          </a:r>
        </a:p>
      </dsp:txBody>
      <dsp:txXfrm>
        <a:off x="310947" y="3996896"/>
        <a:ext cx="1436059" cy="449368"/>
      </dsp:txXfrm>
    </dsp:sp>
    <dsp:sp modelId="{DD707852-2ACD-4EDC-A2E7-A96C6C5DBC9B}">
      <dsp:nvSpPr>
        <dsp:cNvPr id="0" name=""/>
        <dsp:cNvSpPr/>
      </dsp:nvSpPr>
      <dsp:spPr>
        <a:xfrm>
          <a:off x="2252681" y="0"/>
          <a:ext cx="1971743" cy="46805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2">
              <a:tint val="4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Учреждения, 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реализующие общеобразовательные программы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8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53</a:t>
          </a:r>
        </a:p>
      </dsp:txBody>
      <dsp:txXfrm>
        <a:off x="2252681" y="0"/>
        <a:ext cx="1971743" cy="1404156"/>
      </dsp:txXfrm>
    </dsp:sp>
    <dsp:sp modelId="{F4232885-89F7-474A-8EB0-F64356C46EF4}">
      <dsp:nvSpPr>
        <dsp:cNvPr id="0" name=""/>
        <dsp:cNvSpPr/>
      </dsp:nvSpPr>
      <dsp:spPr>
        <a:xfrm>
          <a:off x="2477535" y="1409960"/>
          <a:ext cx="1505496" cy="449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946097"/>
                <a:satOff val="14286"/>
                <a:lumOff val="-1092"/>
                <a:alphaOff val="0"/>
                <a:tint val="15000"/>
                <a:satMod val="250000"/>
              </a:schemeClr>
            </a:gs>
            <a:gs pos="49000">
              <a:schemeClr val="accent2">
                <a:hueOff val="-6946097"/>
                <a:satOff val="14286"/>
                <a:lumOff val="-1092"/>
                <a:alphaOff val="0"/>
                <a:tint val="50000"/>
                <a:satMod val="200000"/>
              </a:schemeClr>
            </a:gs>
            <a:gs pos="49100">
              <a:schemeClr val="accent2">
                <a:hueOff val="-6946097"/>
                <a:satOff val="14286"/>
                <a:lumOff val="-1092"/>
                <a:alphaOff val="0"/>
                <a:tint val="64000"/>
                <a:satMod val="160000"/>
              </a:schemeClr>
            </a:gs>
            <a:gs pos="92000">
              <a:schemeClr val="accent2">
                <a:hueOff val="-6946097"/>
                <a:satOff val="14286"/>
                <a:lumOff val="-1092"/>
                <a:alphaOff val="0"/>
                <a:tint val="50000"/>
                <a:satMod val="200000"/>
              </a:schemeClr>
            </a:gs>
            <a:gs pos="100000">
              <a:schemeClr val="accent2">
                <a:hueOff val="-6946097"/>
                <a:satOff val="14286"/>
                <a:lumOff val="-1092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-6946097"/>
              <a:satOff val="14286"/>
              <a:lumOff val="-1092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Прогимназии</a:t>
          </a:r>
          <a:r>
            <a:rPr lang="ru-RU" sz="10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0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              5</a:t>
          </a:r>
        </a:p>
      </dsp:txBody>
      <dsp:txXfrm>
        <a:off x="2477535" y="1409960"/>
        <a:ext cx="1505496" cy="449368"/>
      </dsp:txXfrm>
    </dsp:sp>
    <dsp:sp modelId="{36D0E1AD-246D-44F4-ADDB-93C237413195}">
      <dsp:nvSpPr>
        <dsp:cNvPr id="0" name=""/>
        <dsp:cNvSpPr/>
      </dsp:nvSpPr>
      <dsp:spPr>
        <a:xfrm>
          <a:off x="2455963" y="1921950"/>
          <a:ext cx="1545935" cy="449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103780"/>
                <a:satOff val="16667"/>
                <a:lumOff val="-1274"/>
                <a:alphaOff val="0"/>
                <a:tint val="15000"/>
                <a:satMod val="250000"/>
              </a:schemeClr>
            </a:gs>
            <a:gs pos="49000">
              <a:schemeClr val="accent2">
                <a:hueOff val="-8103780"/>
                <a:satOff val="16667"/>
                <a:lumOff val="-1274"/>
                <a:alphaOff val="0"/>
                <a:tint val="50000"/>
                <a:satMod val="200000"/>
              </a:schemeClr>
            </a:gs>
            <a:gs pos="49100">
              <a:schemeClr val="accent2">
                <a:hueOff val="-8103780"/>
                <a:satOff val="16667"/>
                <a:lumOff val="-1274"/>
                <a:alphaOff val="0"/>
                <a:tint val="64000"/>
                <a:satMod val="160000"/>
              </a:schemeClr>
            </a:gs>
            <a:gs pos="92000">
              <a:schemeClr val="accent2">
                <a:hueOff val="-8103780"/>
                <a:satOff val="16667"/>
                <a:lumOff val="-1274"/>
                <a:alphaOff val="0"/>
                <a:tint val="50000"/>
                <a:satMod val="200000"/>
              </a:schemeClr>
            </a:gs>
            <a:gs pos="100000">
              <a:schemeClr val="accent2">
                <a:hueOff val="-8103780"/>
                <a:satOff val="16667"/>
                <a:lumOff val="-1274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-8103780"/>
              <a:satOff val="16667"/>
              <a:lumOff val="-1274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l" defTabSz="444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Основные общеобразовательные школы  </a:t>
          </a:r>
        </a:p>
        <a:p>
          <a:pPr lvl="0" algn="l" defTabSz="444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               5</a:t>
          </a:r>
        </a:p>
      </dsp:txBody>
      <dsp:txXfrm>
        <a:off x="2455963" y="1921950"/>
        <a:ext cx="1545935" cy="449368"/>
      </dsp:txXfrm>
    </dsp:sp>
    <dsp:sp modelId="{AE44F3FD-BC1C-42E6-8483-C07C3C50E121}">
      <dsp:nvSpPr>
        <dsp:cNvPr id="0" name=""/>
        <dsp:cNvSpPr/>
      </dsp:nvSpPr>
      <dsp:spPr>
        <a:xfrm>
          <a:off x="2445174" y="2440453"/>
          <a:ext cx="1569764" cy="449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261464"/>
                <a:satOff val="19048"/>
                <a:lumOff val="-1457"/>
                <a:alphaOff val="0"/>
                <a:tint val="15000"/>
                <a:satMod val="250000"/>
              </a:schemeClr>
            </a:gs>
            <a:gs pos="49000">
              <a:schemeClr val="accent2">
                <a:hueOff val="-9261464"/>
                <a:satOff val="19048"/>
                <a:lumOff val="-1457"/>
                <a:alphaOff val="0"/>
                <a:tint val="50000"/>
                <a:satMod val="200000"/>
              </a:schemeClr>
            </a:gs>
            <a:gs pos="49100">
              <a:schemeClr val="accent2">
                <a:hueOff val="-9261464"/>
                <a:satOff val="19048"/>
                <a:lumOff val="-1457"/>
                <a:alphaOff val="0"/>
                <a:tint val="64000"/>
                <a:satMod val="160000"/>
              </a:schemeClr>
            </a:gs>
            <a:gs pos="92000">
              <a:schemeClr val="accent2">
                <a:hueOff val="-9261464"/>
                <a:satOff val="19048"/>
                <a:lumOff val="-1457"/>
                <a:alphaOff val="0"/>
                <a:tint val="50000"/>
                <a:satMod val="200000"/>
              </a:schemeClr>
            </a:gs>
            <a:gs pos="100000">
              <a:schemeClr val="accent2">
                <a:hueOff val="-9261464"/>
                <a:satOff val="19048"/>
                <a:lumOff val="-1457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-9261464"/>
              <a:satOff val="19048"/>
              <a:lumOff val="-1457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l" defTabSz="444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Средние общеобразовательные школы </a:t>
          </a:r>
        </a:p>
        <a:p>
          <a:pPr lvl="0" algn="l" defTabSz="444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              29</a:t>
          </a:r>
        </a:p>
      </dsp:txBody>
      <dsp:txXfrm>
        <a:off x="2445174" y="2440453"/>
        <a:ext cx="1569764" cy="449368"/>
      </dsp:txXfrm>
    </dsp:sp>
    <dsp:sp modelId="{A0722EC2-A695-4FFA-B299-36D1D9646CCB}">
      <dsp:nvSpPr>
        <dsp:cNvPr id="0" name=""/>
        <dsp:cNvSpPr/>
      </dsp:nvSpPr>
      <dsp:spPr>
        <a:xfrm>
          <a:off x="2438395" y="2952443"/>
          <a:ext cx="1554069" cy="449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419146"/>
                <a:satOff val="21429"/>
                <a:lumOff val="-1639"/>
                <a:alphaOff val="0"/>
                <a:tint val="15000"/>
                <a:satMod val="250000"/>
              </a:schemeClr>
            </a:gs>
            <a:gs pos="49000">
              <a:schemeClr val="accent2">
                <a:hueOff val="-10419146"/>
                <a:satOff val="21429"/>
                <a:lumOff val="-1639"/>
                <a:alphaOff val="0"/>
                <a:tint val="50000"/>
                <a:satMod val="200000"/>
              </a:schemeClr>
            </a:gs>
            <a:gs pos="49100">
              <a:schemeClr val="accent2">
                <a:hueOff val="-10419146"/>
                <a:satOff val="21429"/>
                <a:lumOff val="-1639"/>
                <a:alphaOff val="0"/>
                <a:tint val="64000"/>
                <a:satMod val="160000"/>
              </a:schemeClr>
            </a:gs>
            <a:gs pos="92000">
              <a:schemeClr val="accent2">
                <a:hueOff val="-10419146"/>
                <a:satOff val="21429"/>
                <a:lumOff val="-1639"/>
                <a:alphaOff val="0"/>
                <a:tint val="50000"/>
                <a:satMod val="200000"/>
              </a:schemeClr>
            </a:gs>
            <a:gs pos="100000">
              <a:schemeClr val="accent2">
                <a:hueOff val="-10419146"/>
                <a:satOff val="21429"/>
                <a:lumOff val="-1639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-10419146"/>
              <a:satOff val="21429"/>
              <a:lumOff val="-1639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Гимназии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               9</a:t>
          </a:r>
        </a:p>
      </dsp:txBody>
      <dsp:txXfrm>
        <a:off x="2438395" y="2952443"/>
        <a:ext cx="1554069" cy="449368"/>
      </dsp:txXfrm>
    </dsp:sp>
    <dsp:sp modelId="{39D63FC7-3DDD-4F68-B4FD-7916B63AE3C8}">
      <dsp:nvSpPr>
        <dsp:cNvPr id="0" name=""/>
        <dsp:cNvSpPr/>
      </dsp:nvSpPr>
      <dsp:spPr>
        <a:xfrm>
          <a:off x="2449739" y="3470945"/>
          <a:ext cx="1552158" cy="449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576830"/>
                <a:satOff val="23810"/>
                <a:lumOff val="-1821"/>
                <a:alphaOff val="0"/>
                <a:tint val="15000"/>
                <a:satMod val="250000"/>
              </a:schemeClr>
            </a:gs>
            <a:gs pos="49000">
              <a:schemeClr val="accent2">
                <a:hueOff val="-11576830"/>
                <a:satOff val="23810"/>
                <a:lumOff val="-1821"/>
                <a:alphaOff val="0"/>
                <a:tint val="50000"/>
                <a:satMod val="200000"/>
              </a:schemeClr>
            </a:gs>
            <a:gs pos="49100">
              <a:schemeClr val="accent2">
                <a:hueOff val="-11576830"/>
                <a:satOff val="23810"/>
                <a:lumOff val="-1821"/>
                <a:alphaOff val="0"/>
                <a:tint val="64000"/>
                <a:satMod val="160000"/>
              </a:schemeClr>
            </a:gs>
            <a:gs pos="92000">
              <a:schemeClr val="accent2">
                <a:hueOff val="-11576830"/>
                <a:satOff val="23810"/>
                <a:lumOff val="-1821"/>
                <a:alphaOff val="0"/>
                <a:tint val="50000"/>
                <a:satMod val="200000"/>
              </a:schemeClr>
            </a:gs>
            <a:gs pos="100000">
              <a:schemeClr val="accent2">
                <a:hueOff val="-11576830"/>
                <a:satOff val="23810"/>
                <a:lumOff val="-1821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-11576830"/>
              <a:satOff val="23810"/>
              <a:lumOff val="-1821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Лицеи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               4</a:t>
          </a:r>
        </a:p>
      </dsp:txBody>
      <dsp:txXfrm>
        <a:off x="2449739" y="3470945"/>
        <a:ext cx="1552158" cy="449368"/>
      </dsp:txXfrm>
    </dsp:sp>
    <dsp:sp modelId="{FB4FFAFE-42C7-4154-8B36-99C0B7305010}">
      <dsp:nvSpPr>
        <dsp:cNvPr id="0" name=""/>
        <dsp:cNvSpPr/>
      </dsp:nvSpPr>
      <dsp:spPr>
        <a:xfrm>
          <a:off x="2454616" y="3995960"/>
          <a:ext cx="1550881" cy="449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511"/>
                <a:satOff val="26191"/>
                <a:lumOff val="-2003"/>
                <a:alphaOff val="0"/>
                <a:tint val="15000"/>
                <a:satMod val="250000"/>
              </a:schemeClr>
            </a:gs>
            <a:gs pos="49000">
              <a:schemeClr val="accent2">
                <a:hueOff val="-12734511"/>
                <a:satOff val="26191"/>
                <a:lumOff val="-2003"/>
                <a:alphaOff val="0"/>
                <a:tint val="50000"/>
                <a:satMod val="200000"/>
              </a:schemeClr>
            </a:gs>
            <a:gs pos="49100">
              <a:schemeClr val="accent2">
                <a:hueOff val="-12734511"/>
                <a:satOff val="26191"/>
                <a:lumOff val="-2003"/>
                <a:alphaOff val="0"/>
                <a:tint val="64000"/>
                <a:satMod val="160000"/>
              </a:schemeClr>
            </a:gs>
            <a:gs pos="92000">
              <a:schemeClr val="accent2">
                <a:hueOff val="-12734511"/>
                <a:satOff val="26191"/>
                <a:lumOff val="-2003"/>
                <a:alphaOff val="0"/>
                <a:tint val="50000"/>
                <a:satMod val="200000"/>
              </a:schemeClr>
            </a:gs>
            <a:gs pos="100000">
              <a:schemeClr val="accent2">
                <a:hueOff val="-12734511"/>
                <a:satOff val="26191"/>
                <a:lumOff val="-2003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-12734511"/>
              <a:satOff val="26191"/>
              <a:lumOff val="-2003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l" defTabSz="444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Вечерняя общеобразовательная школа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              1</a:t>
          </a:r>
        </a:p>
      </dsp:txBody>
      <dsp:txXfrm>
        <a:off x="2454616" y="3995960"/>
        <a:ext cx="1550881" cy="449368"/>
      </dsp:txXfrm>
    </dsp:sp>
    <dsp:sp modelId="{DFE283EB-ED4E-41B0-B368-BA1886E84496}">
      <dsp:nvSpPr>
        <dsp:cNvPr id="0" name=""/>
        <dsp:cNvSpPr/>
      </dsp:nvSpPr>
      <dsp:spPr>
        <a:xfrm>
          <a:off x="4423635" y="0"/>
          <a:ext cx="1410513" cy="46805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2">
              <a:tint val="4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Учреждения дополнительного образования              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16</a:t>
          </a:r>
          <a:endParaRPr lang="ru-RU" sz="12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23635" y="0"/>
        <a:ext cx="1410513" cy="1404156"/>
      </dsp:txXfrm>
    </dsp:sp>
    <dsp:sp modelId="{DF99B64D-4A07-4523-9990-68C2C83A6A42}">
      <dsp:nvSpPr>
        <dsp:cNvPr id="0" name=""/>
        <dsp:cNvSpPr/>
      </dsp:nvSpPr>
      <dsp:spPr>
        <a:xfrm>
          <a:off x="4647082" y="1385834"/>
          <a:ext cx="997533" cy="919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3892195"/>
                <a:satOff val="28572"/>
                <a:lumOff val="-2185"/>
                <a:alphaOff val="0"/>
                <a:tint val="15000"/>
                <a:satMod val="250000"/>
              </a:schemeClr>
            </a:gs>
            <a:gs pos="49000">
              <a:schemeClr val="accent2">
                <a:hueOff val="-13892195"/>
                <a:satOff val="28572"/>
                <a:lumOff val="-2185"/>
                <a:alphaOff val="0"/>
                <a:tint val="50000"/>
                <a:satMod val="200000"/>
              </a:schemeClr>
            </a:gs>
            <a:gs pos="49100">
              <a:schemeClr val="accent2">
                <a:hueOff val="-13892195"/>
                <a:satOff val="28572"/>
                <a:lumOff val="-2185"/>
                <a:alphaOff val="0"/>
                <a:tint val="64000"/>
                <a:satMod val="160000"/>
              </a:schemeClr>
            </a:gs>
            <a:gs pos="92000">
              <a:schemeClr val="accent2">
                <a:hueOff val="-13892195"/>
                <a:satOff val="28572"/>
                <a:lumOff val="-2185"/>
                <a:alphaOff val="0"/>
                <a:tint val="50000"/>
                <a:satMod val="200000"/>
              </a:schemeClr>
            </a:gs>
            <a:gs pos="100000">
              <a:schemeClr val="accent2">
                <a:hueOff val="-13892195"/>
                <a:satOff val="28572"/>
                <a:lumOff val="-2185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-13892195"/>
              <a:satOff val="28572"/>
              <a:lumOff val="-2185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Дома детского творчества 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3</a:t>
          </a:r>
          <a:r>
            <a:rPr lang="ru-RU" sz="105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647082" y="1385834"/>
        <a:ext cx="997533" cy="919534"/>
      </dsp:txXfrm>
    </dsp:sp>
    <dsp:sp modelId="{DCB5877C-953D-4E72-AF71-AF4E5E3905EA}">
      <dsp:nvSpPr>
        <dsp:cNvPr id="0" name=""/>
        <dsp:cNvSpPr/>
      </dsp:nvSpPr>
      <dsp:spPr>
        <a:xfrm>
          <a:off x="4621769" y="2453077"/>
          <a:ext cx="1041716" cy="919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5049877"/>
                <a:satOff val="30953"/>
                <a:lumOff val="-2367"/>
                <a:alphaOff val="0"/>
                <a:tint val="15000"/>
                <a:satMod val="250000"/>
              </a:schemeClr>
            </a:gs>
            <a:gs pos="49000">
              <a:schemeClr val="accent2">
                <a:hueOff val="-15049877"/>
                <a:satOff val="30953"/>
                <a:lumOff val="-2367"/>
                <a:alphaOff val="0"/>
                <a:tint val="50000"/>
                <a:satMod val="200000"/>
              </a:schemeClr>
            </a:gs>
            <a:gs pos="49100">
              <a:schemeClr val="accent2">
                <a:hueOff val="-15049877"/>
                <a:satOff val="30953"/>
                <a:lumOff val="-2367"/>
                <a:alphaOff val="0"/>
                <a:tint val="64000"/>
                <a:satMod val="160000"/>
              </a:schemeClr>
            </a:gs>
            <a:gs pos="92000">
              <a:schemeClr val="accent2">
                <a:hueOff val="-15049877"/>
                <a:satOff val="30953"/>
                <a:lumOff val="-2367"/>
                <a:alphaOff val="0"/>
                <a:tint val="50000"/>
                <a:satMod val="200000"/>
              </a:schemeClr>
            </a:gs>
            <a:gs pos="100000">
              <a:schemeClr val="accent2">
                <a:hueOff val="-15049877"/>
                <a:satOff val="30953"/>
                <a:lumOff val="-2367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-15049877"/>
              <a:satOff val="30953"/>
              <a:lumOff val="-2367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Профильные центры 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 </a:t>
          </a:r>
          <a:r>
            <a:rPr lang="ru-RU" sz="105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</a:t>
          </a:r>
        </a:p>
      </dsp:txBody>
      <dsp:txXfrm>
        <a:off x="4621769" y="2453077"/>
        <a:ext cx="1041716" cy="919534"/>
      </dsp:txXfrm>
    </dsp:sp>
    <dsp:sp modelId="{8A960014-94C1-4767-91EF-BE484581CCE9}">
      <dsp:nvSpPr>
        <dsp:cNvPr id="0" name=""/>
        <dsp:cNvSpPr/>
      </dsp:nvSpPr>
      <dsp:spPr>
        <a:xfrm>
          <a:off x="4644537" y="3526832"/>
          <a:ext cx="1036637" cy="919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6207560"/>
                <a:satOff val="33334"/>
                <a:lumOff val="-2549"/>
                <a:alphaOff val="0"/>
                <a:tint val="15000"/>
                <a:satMod val="250000"/>
              </a:schemeClr>
            </a:gs>
            <a:gs pos="49000">
              <a:schemeClr val="accent2">
                <a:hueOff val="-16207560"/>
                <a:satOff val="33334"/>
                <a:lumOff val="-2549"/>
                <a:alphaOff val="0"/>
                <a:tint val="50000"/>
                <a:satMod val="200000"/>
              </a:schemeClr>
            </a:gs>
            <a:gs pos="49100">
              <a:schemeClr val="accent2">
                <a:hueOff val="-16207560"/>
                <a:satOff val="33334"/>
                <a:lumOff val="-2549"/>
                <a:alphaOff val="0"/>
                <a:tint val="64000"/>
                <a:satMod val="160000"/>
              </a:schemeClr>
            </a:gs>
            <a:gs pos="92000">
              <a:schemeClr val="accent2">
                <a:hueOff val="-16207560"/>
                <a:satOff val="33334"/>
                <a:lumOff val="-2549"/>
                <a:alphaOff val="0"/>
                <a:tint val="50000"/>
                <a:satMod val="200000"/>
              </a:schemeClr>
            </a:gs>
            <a:gs pos="100000">
              <a:schemeClr val="accent2">
                <a:hueOff val="-16207560"/>
                <a:satOff val="33334"/>
                <a:lumOff val="-2549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-16207560"/>
              <a:satOff val="33334"/>
              <a:lumOff val="-2549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Детско-юношеские спортивные школы 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        11</a:t>
          </a:r>
        </a:p>
      </dsp:txBody>
      <dsp:txXfrm>
        <a:off x="4644537" y="3526832"/>
        <a:ext cx="1036637" cy="919534"/>
      </dsp:txXfrm>
    </dsp:sp>
    <dsp:sp modelId="{8EFC6911-E834-4223-B185-FF9B96BB574A}">
      <dsp:nvSpPr>
        <dsp:cNvPr id="0" name=""/>
        <dsp:cNvSpPr/>
      </dsp:nvSpPr>
      <dsp:spPr>
        <a:xfrm rot="10800000" flipV="1">
          <a:off x="5991341" y="0"/>
          <a:ext cx="749311" cy="22333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2">
              <a:tint val="4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МУК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1</a:t>
          </a:r>
          <a:endParaRPr lang="ru-RU" sz="14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 flipV="1">
        <a:off x="5991341" y="0"/>
        <a:ext cx="749311" cy="670007"/>
      </dsp:txXfrm>
    </dsp:sp>
    <dsp:sp modelId="{160C9DBC-A2F9-4DEA-96C6-63FD152DD015}">
      <dsp:nvSpPr>
        <dsp:cNvPr id="0" name=""/>
        <dsp:cNvSpPr/>
      </dsp:nvSpPr>
      <dsp:spPr>
        <a:xfrm>
          <a:off x="6014547" y="2301130"/>
          <a:ext cx="725125" cy="23793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2">
              <a:tint val="4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ЦППРК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1</a:t>
          </a:r>
        </a:p>
      </dsp:txBody>
      <dsp:txXfrm>
        <a:off x="6014547" y="2301130"/>
        <a:ext cx="725125" cy="71381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BFC458-6A31-4F89-88BA-D2547C92630C}">
      <dsp:nvSpPr>
        <dsp:cNvPr id="0" name=""/>
        <dsp:cNvSpPr/>
      </dsp:nvSpPr>
      <dsp:spPr>
        <a:xfrm>
          <a:off x="0" y="8729"/>
          <a:ext cx="7239000" cy="1125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baseline="0" dirty="0" smtClean="0">
              <a:latin typeface="Times New Roman" pitchFamily="18" charset="0"/>
              <a:cs typeface="Times New Roman" pitchFamily="18" charset="0"/>
            </a:rPr>
            <a:t>Оказание бесплатной </a:t>
          </a:r>
          <a:endParaRPr lang="en-US" sz="2600" b="1" kern="1200" baseline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baseline="0" dirty="0" smtClean="0">
              <a:latin typeface="Times New Roman" pitchFamily="18" charset="0"/>
              <a:cs typeface="Times New Roman" pitchFamily="18" charset="0"/>
            </a:rPr>
            <a:t>юридической помощи</a:t>
          </a:r>
          <a:endParaRPr lang="ru-RU" sz="2600" b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0" y="8729"/>
        <a:ext cx="7239000" cy="112554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8187A7-38F4-4673-B162-73987FA13B6C}">
      <dsp:nvSpPr>
        <dsp:cNvPr id="0" name=""/>
        <dsp:cNvSpPr/>
      </dsp:nvSpPr>
      <dsp:spPr>
        <a:xfrm>
          <a:off x="0" y="71325"/>
          <a:ext cx="7239000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baseline="0" dirty="0" smtClean="0">
              <a:latin typeface="Times New Roman" pitchFamily="18" charset="0"/>
              <a:cs typeface="Times New Roman" pitchFamily="18" charset="0"/>
            </a:rPr>
            <a:t>ГОБУЗ «Мурманский областной дом ребёнка специализированный для детей с органическим поражением центральной нервной системы с нарушением психики»</a:t>
          </a:r>
          <a:endParaRPr lang="ru-RU" sz="1900" b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0" y="71325"/>
        <a:ext cx="7239000" cy="100035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55127B-42E5-4DD8-A63A-3A3A70C60A9B}">
      <dsp:nvSpPr>
        <dsp:cNvPr id="0" name=""/>
        <dsp:cNvSpPr/>
      </dsp:nvSpPr>
      <dsp:spPr>
        <a:xfrm>
          <a:off x="0" y="3615"/>
          <a:ext cx="1584175" cy="2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http://modrs.ucoz.ru/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15"/>
        <a:ext cx="1584175" cy="28080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D6CF89-0126-4835-A776-A5A1C06698EB}">
      <dsp:nvSpPr>
        <dsp:cNvPr id="0" name=""/>
        <dsp:cNvSpPr/>
      </dsp:nvSpPr>
      <dsp:spPr>
        <a:xfrm>
          <a:off x="0" y="0"/>
          <a:ext cx="1152128" cy="287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   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152128" cy="28792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EFF84F-218F-4FD2-9C8A-FD08A6CE6B23}">
      <dsp:nvSpPr>
        <dsp:cNvPr id="0" name=""/>
        <dsp:cNvSpPr/>
      </dsp:nvSpPr>
      <dsp:spPr>
        <a:xfrm>
          <a:off x="0" y="7232"/>
          <a:ext cx="1378496" cy="280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http://cpprk51.ru/</a:t>
          </a:r>
          <a:endParaRPr lang="ru-RU" sz="12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232"/>
        <a:ext cx="1378496" cy="28079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9AB902-D1EE-4AE8-A161-8AD479F40191}">
      <dsp:nvSpPr>
        <dsp:cNvPr id="0" name=""/>
        <dsp:cNvSpPr/>
      </dsp:nvSpPr>
      <dsp:spPr>
        <a:xfrm>
          <a:off x="0" y="0"/>
          <a:ext cx="1080120" cy="308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   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080120" cy="30888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EB7FFA-F672-4A38-A0F0-DFBC29905481}">
      <dsp:nvSpPr>
        <dsp:cNvPr id="0" name=""/>
        <dsp:cNvSpPr/>
      </dsp:nvSpPr>
      <dsp:spPr>
        <a:xfrm>
          <a:off x="0" y="0"/>
          <a:ext cx="1522512" cy="280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http://www.cpmss.ru/</a:t>
          </a:r>
          <a:endParaRPr lang="ru-RU" sz="12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522512" cy="280799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A1B511-1F35-431C-BE97-D2B98B597932}">
      <dsp:nvSpPr>
        <dsp:cNvPr id="0" name=""/>
        <dsp:cNvSpPr/>
      </dsp:nvSpPr>
      <dsp:spPr>
        <a:xfrm>
          <a:off x="0" y="0"/>
          <a:ext cx="792087" cy="2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   </a:t>
          </a:r>
          <a:r>
            <a:rPr lang="ru-RU" sz="12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792087" cy="28080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673486-B248-4C73-AAA0-7887DFA585C2}">
      <dsp:nvSpPr>
        <dsp:cNvPr id="0" name=""/>
        <dsp:cNvSpPr/>
      </dsp:nvSpPr>
      <dsp:spPr>
        <a:xfrm>
          <a:off x="0" y="2179"/>
          <a:ext cx="1080120" cy="35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 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79"/>
        <a:ext cx="1080120" cy="35568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7F10D1-0FF4-459E-8878-F7A8E1466ECD}">
      <dsp:nvSpPr>
        <dsp:cNvPr id="0" name=""/>
        <dsp:cNvSpPr/>
      </dsp:nvSpPr>
      <dsp:spPr>
        <a:xfrm>
          <a:off x="0" y="0"/>
          <a:ext cx="2495600" cy="359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http://www.sos-dd.ru/what/families/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2495600" cy="3599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7F18A8-669A-47F6-BF32-D1488793593B}">
      <dsp:nvSpPr>
        <dsp:cNvPr id="0" name=""/>
        <dsp:cNvSpPr/>
      </dsp:nvSpPr>
      <dsp:spPr>
        <a:xfrm>
          <a:off x="0" y="102320"/>
          <a:ext cx="7239000" cy="123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>
              <a:latin typeface="Times New Roman" pitchFamily="18" charset="0"/>
              <a:cs typeface="Times New Roman" pitchFamily="18" charset="0"/>
            </a:rPr>
            <a:t>Учреждения и организации, оказывающие медицинскую помощь</a:t>
          </a:r>
          <a:endParaRPr lang="ru-RU" sz="3200" b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0" y="102320"/>
        <a:ext cx="7239000" cy="123552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0B809D-806C-42F5-B376-B9BC18ED0886}">
      <dsp:nvSpPr>
        <dsp:cNvPr id="0" name=""/>
        <dsp:cNvSpPr/>
      </dsp:nvSpPr>
      <dsp:spPr>
        <a:xfrm>
          <a:off x="0" y="3616"/>
          <a:ext cx="1666527" cy="280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http://www.mcspsd.ru/</a:t>
          </a:r>
          <a:endParaRPr lang="ru-RU" sz="12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16"/>
        <a:ext cx="1666527" cy="280799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6C06EF-D80D-4843-A305-3628F111F8AA}">
      <dsp:nvSpPr>
        <dsp:cNvPr id="0" name=""/>
        <dsp:cNvSpPr/>
      </dsp:nvSpPr>
      <dsp:spPr>
        <a:xfrm>
          <a:off x="0" y="41548"/>
          <a:ext cx="1008112" cy="334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 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1548"/>
        <a:ext cx="1008112" cy="334267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ED56F-D3D4-4F94-815D-9DCD38C823EE}">
      <dsp:nvSpPr>
        <dsp:cNvPr id="0" name=""/>
        <dsp:cNvSpPr/>
      </dsp:nvSpPr>
      <dsp:spPr>
        <a:xfrm>
          <a:off x="0" y="2144"/>
          <a:ext cx="2808312" cy="299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www.murmansk.sledcom.ru/folder/876489</a:t>
          </a:r>
          <a:endParaRPr lang="ru-RU" sz="1200" kern="1200" dirty="0"/>
        </a:p>
      </dsp:txBody>
      <dsp:txXfrm>
        <a:off x="0" y="2144"/>
        <a:ext cx="2808312" cy="29952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0FA4A9-F2EC-420E-9745-9CA6CC281645}">
      <dsp:nvSpPr>
        <dsp:cNvPr id="0" name=""/>
        <dsp:cNvSpPr/>
      </dsp:nvSpPr>
      <dsp:spPr>
        <a:xfrm>
          <a:off x="0" y="0"/>
          <a:ext cx="1152128" cy="299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  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152128" cy="299520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D96B7A-E21F-4D28-9232-A5601AEFF54D}">
      <dsp:nvSpPr>
        <dsp:cNvPr id="0" name=""/>
        <dsp:cNvSpPr/>
      </dsp:nvSpPr>
      <dsp:spPr>
        <a:xfrm>
          <a:off x="0" y="49511"/>
          <a:ext cx="7239000" cy="909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baseline="0" dirty="0" smtClean="0">
              <a:latin typeface="Times New Roman" pitchFamily="18" charset="0"/>
              <a:cs typeface="Times New Roman" pitchFamily="18" charset="0"/>
            </a:rPr>
            <a:t>Информация о центрах, службах помощи семье и детям </a:t>
          </a:r>
          <a:endParaRPr lang="en-US" sz="2100" b="1" kern="1200" baseline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baseline="0" dirty="0" smtClean="0">
              <a:latin typeface="Times New Roman" pitchFamily="18" charset="0"/>
              <a:cs typeface="Times New Roman" pitchFamily="18" charset="0"/>
            </a:rPr>
            <a:t>города Мурманска</a:t>
          </a:r>
          <a:endParaRPr lang="ru-RU" sz="2100" b="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0" y="49511"/>
        <a:ext cx="7239000" cy="909089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C10F24-485B-4324-B23C-6A2D32B81803}">
      <dsp:nvSpPr>
        <dsp:cNvPr id="0" name=""/>
        <dsp:cNvSpPr/>
      </dsp:nvSpPr>
      <dsp:spPr>
        <a:xfrm>
          <a:off x="0" y="2144"/>
          <a:ext cx="959768" cy="299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44"/>
        <a:ext cx="959768" cy="299520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50C4E0-DDF5-476E-A93D-08029C3ADD53}">
      <dsp:nvSpPr>
        <dsp:cNvPr id="0" name=""/>
        <dsp:cNvSpPr/>
      </dsp:nvSpPr>
      <dsp:spPr>
        <a:xfrm>
          <a:off x="0" y="4288"/>
          <a:ext cx="1008112" cy="299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288"/>
        <a:ext cx="1008112" cy="299520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535DBF-69FE-4DD5-95C7-8EC9B834DB3B}">
      <dsp:nvSpPr>
        <dsp:cNvPr id="0" name=""/>
        <dsp:cNvSpPr/>
      </dsp:nvSpPr>
      <dsp:spPr>
        <a:xfrm>
          <a:off x="0" y="2144"/>
          <a:ext cx="936104" cy="299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44"/>
        <a:ext cx="936104" cy="299520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9754E6-F606-4A9A-8315-114A2F08E044}">
      <dsp:nvSpPr>
        <dsp:cNvPr id="0" name=""/>
        <dsp:cNvSpPr/>
      </dsp:nvSpPr>
      <dsp:spPr>
        <a:xfrm>
          <a:off x="0" y="3615"/>
          <a:ext cx="792087" cy="2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15"/>
        <a:ext cx="792087" cy="280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0D3CDB-D5F7-4B6B-9FCB-90F58342C331}">
      <dsp:nvSpPr>
        <dsp:cNvPr id="0" name=""/>
        <dsp:cNvSpPr/>
      </dsp:nvSpPr>
      <dsp:spPr>
        <a:xfrm>
          <a:off x="0" y="0"/>
          <a:ext cx="1666527" cy="28079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http://www.mdgb.ru</a:t>
          </a:r>
          <a:endParaRPr lang="ru-RU" sz="12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666527" cy="280799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1DABA5-8523-41AD-8F7F-7DBBB2485AA7}">
      <dsp:nvSpPr>
        <dsp:cNvPr id="0" name=""/>
        <dsp:cNvSpPr/>
      </dsp:nvSpPr>
      <dsp:spPr>
        <a:xfrm>
          <a:off x="0" y="0"/>
          <a:ext cx="1728192" cy="2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www.kvd.murmansk.ru</a:t>
          </a:r>
          <a:endParaRPr lang="ru-RU" sz="1200" kern="1200" dirty="0"/>
        </a:p>
      </dsp:txBody>
      <dsp:txXfrm>
        <a:off x="0" y="0"/>
        <a:ext cx="1728192" cy="280800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0046E0-28D6-4D06-9E62-9610F0F4D58C}">
      <dsp:nvSpPr>
        <dsp:cNvPr id="0" name=""/>
        <dsp:cNvSpPr/>
      </dsp:nvSpPr>
      <dsp:spPr>
        <a:xfrm>
          <a:off x="0" y="0"/>
          <a:ext cx="792087" cy="2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792087" cy="280800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FDEF61-5E56-475F-9541-6D28317B915C}">
      <dsp:nvSpPr>
        <dsp:cNvPr id="0" name=""/>
        <dsp:cNvSpPr/>
      </dsp:nvSpPr>
      <dsp:spPr>
        <a:xfrm>
          <a:off x="0" y="3615"/>
          <a:ext cx="1872208" cy="2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hlinkClick xmlns:r="http://schemas.openxmlformats.org/officeDocument/2006/relationships" r:id="rId1"/>
            </a:rPr>
            <a:t>http://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murmanaids.ru</a:t>
          </a:r>
          <a:r>
            <a:rPr lang="en-US" sz="1200" kern="1200" dirty="0" smtClean="0">
              <a:hlinkClick xmlns:r="http://schemas.openxmlformats.org/officeDocument/2006/relationships" r:id="rId1"/>
            </a:rPr>
            <a:t>/</a:t>
          </a:r>
          <a:endParaRPr lang="ru-RU" sz="1200" kern="1200" dirty="0"/>
        </a:p>
      </dsp:txBody>
      <dsp:txXfrm>
        <a:off x="0" y="3615"/>
        <a:ext cx="1872208" cy="280800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7BD75C-00C0-460D-A1FA-0B2ADAB0374C}">
      <dsp:nvSpPr>
        <dsp:cNvPr id="0" name=""/>
        <dsp:cNvSpPr/>
      </dsp:nvSpPr>
      <dsp:spPr>
        <a:xfrm>
          <a:off x="0" y="4288"/>
          <a:ext cx="792087" cy="299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288"/>
        <a:ext cx="792087" cy="299520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9A26A6-A4A3-4FED-BC03-D178B8313E72}">
      <dsp:nvSpPr>
        <dsp:cNvPr id="0" name=""/>
        <dsp:cNvSpPr/>
      </dsp:nvSpPr>
      <dsp:spPr>
        <a:xfrm>
          <a:off x="0" y="4288"/>
          <a:ext cx="792087" cy="299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288"/>
        <a:ext cx="792087" cy="299520"/>
      </dsp:txXfrm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701520-2AC1-4BA3-9908-52D6C831CDC2}">
      <dsp:nvSpPr>
        <dsp:cNvPr id="0" name=""/>
        <dsp:cNvSpPr/>
      </dsp:nvSpPr>
      <dsp:spPr>
        <a:xfrm>
          <a:off x="0" y="3615"/>
          <a:ext cx="792087" cy="2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15"/>
        <a:ext cx="792087" cy="280800"/>
      </dsp:txXfrm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1420ED-FDDF-490F-A873-D7C594C8E08D}">
      <dsp:nvSpPr>
        <dsp:cNvPr id="0" name=""/>
        <dsp:cNvSpPr/>
      </dsp:nvSpPr>
      <dsp:spPr>
        <a:xfrm>
          <a:off x="0" y="6220"/>
          <a:ext cx="7239000" cy="995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baseline="0" dirty="0" smtClean="0">
              <a:latin typeface="Times New Roman" pitchFamily="18" charset="0"/>
              <a:cs typeface="Times New Roman" pitchFamily="18" charset="0"/>
            </a:rPr>
            <a:t>Учреждения дополнительного </a:t>
          </a:r>
          <a:endParaRPr lang="en-US" sz="2300" b="1" kern="1200" baseline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baseline="0" dirty="0" smtClean="0">
              <a:latin typeface="Times New Roman" pitchFamily="18" charset="0"/>
              <a:cs typeface="Times New Roman" pitchFamily="18" charset="0"/>
            </a:rPr>
            <a:t>образования детей</a:t>
          </a:r>
          <a:endParaRPr lang="ru-RU" sz="2300" b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0" y="6220"/>
        <a:ext cx="7239000" cy="995670"/>
      </dsp:txXfrm>
    </dsp:sp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2158C5-39BA-4704-873B-186249D5A84E}">
      <dsp:nvSpPr>
        <dsp:cNvPr id="0" name=""/>
        <dsp:cNvSpPr/>
      </dsp:nvSpPr>
      <dsp:spPr>
        <a:xfrm>
          <a:off x="0" y="3616"/>
          <a:ext cx="1450503" cy="280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http://dmc-ocean.ru/</a:t>
          </a:r>
          <a:endParaRPr lang="ru-RU" sz="12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16"/>
        <a:ext cx="1450503" cy="280799"/>
      </dsp:txXfrm>
    </dsp:sp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CE6BC7-6DE0-46BA-A0D4-48C8E1B51B47}">
      <dsp:nvSpPr>
        <dsp:cNvPr id="0" name=""/>
        <dsp:cNvSpPr/>
      </dsp:nvSpPr>
      <dsp:spPr>
        <a:xfrm>
          <a:off x="0" y="2144"/>
          <a:ext cx="936104" cy="299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44"/>
        <a:ext cx="936104" cy="299520"/>
      </dsp:txXfrm>
    </dsp:sp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16E48B-9052-4D5A-A71B-3D68C266D69D}">
      <dsp:nvSpPr>
        <dsp:cNvPr id="0" name=""/>
        <dsp:cNvSpPr/>
      </dsp:nvSpPr>
      <dsp:spPr>
        <a:xfrm>
          <a:off x="0" y="3616"/>
          <a:ext cx="2170584" cy="280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http://tsdyut.edu.murmansk.ru/</a:t>
          </a:r>
          <a:endParaRPr lang="ru-RU" sz="12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16"/>
        <a:ext cx="2170584" cy="2807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4A4413-5BDF-4179-9494-0825ED4337C0}">
      <dsp:nvSpPr>
        <dsp:cNvPr id="0" name=""/>
        <dsp:cNvSpPr/>
      </dsp:nvSpPr>
      <dsp:spPr>
        <a:xfrm>
          <a:off x="260605" y="499066"/>
          <a:ext cx="1107546" cy="3105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     </a:t>
          </a:r>
          <a:r>
            <a:rPr lang="ru-RU" sz="12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0605" y="499066"/>
        <a:ext cx="1107546" cy="310588"/>
      </dsp:txXfrm>
    </dsp:sp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1AC865-1BE4-456C-A447-D257F6FAD538}">
      <dsp:nvSpPr>
        <dsp:cNvPr id="0" name=""/>
        <dsp:cNvSpPr/>
      </dsp:nvSpPr>
      <dsp:spPr>
        <a:xfrm>
          <a:off x="110819" y="148"/>
          <a:ext cx="825285" cy="303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19" y="148"/>
        <a:ext cx="825285" cy="303511"/>
      </dsp:txXfrm>
    </dsp:sp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2FA806-FC9B-4C7A-805F-6FEE2B63E3A0}">
      <dsp:nvSpPr>
        <dsp:cNvPr id="0" name=""/>
        <dsp:cNvSpPr/>
      </dsp:nvSpPr>
      <dsp:spPr>
        <a:xfrm>
          <a:off x="0" y="3616"/>
          <a:ext cx="2170584" cy="280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http://feniks.edu.murmansk.ru/</a:t>
          </a:r>
          <a:endParaRPr lang="ru-RU" sz="12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16"/>
        <a:ext cx="2170584" cy="280799"/>
      </dsp:txXfrm>
    </dsp:sp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2D8EA8-BFD2-41F1-9234-2DAE9AE5C03F}">
      <dsp:nvSpPr>
        <dsp:cNvPr id="0" name=""/>
        <dsp:cNvSpPr/>
      </dsp:nvSpPr>
      <dsp:spPr>
        <a:xfrm>
          <a:off x="0" y="0"/>
          <a:ext cx="880981" cy="303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80981" cy="303511"/>
      </dsp:txXfrm>
    </dsp:sp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ADEB30-B275-4D16-962D-BFF883D32518}">
      <dsp:nvSpPr>
        <dsp:cNvPr id="0" name=""/>
        <dsp:cNvSpPr/>
      </dsp:nvSpPr>
      <dsp:spPr>
        <a:xfrm>
          <a:off x="0" y="3616"/>
          <a:ext cx="2386608" cy="280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http://www.pddt.edu.murmansk.ru/</a:t>
          </a:r>
          <a:endParaRPr lang="ru-RU" sz="12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16"/>
        <a:ext cx="2386608" cy="280799"/>
      </dsp:txXfrm>
    </dsp:sp>
  </dsp:spTree>
</dsp:drawing>
</file>

<file path=ppt/diagrams/drawing4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4C28C7-D316-4461-AD9A-2036B18F65C1}">
      <dsp:nvSpPr>
        <dsp:cNvPr id="0" name=""/>
        <dsp:cNvSpPr/>
      </dsp:nvSpPr>
      <dsp:spPr>
        <a:xfrm>
          <a:off x="0" y="2144"/>
          <a:ext cx="864096" cy="299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44"/>
        <a:ext cx="864096" cy="299520"/>
      </dsp:txXfrm>
    </dsp:sp>
  </dsp:spTree>
</dsp:drawing>
</file>

<file path=ppt/diagrams/drawing4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5681B7-48A7-43F7-BB1A-84FDF829F93C}">
      <dsp:nvSpPr>
        <dsp:cNvPr id="0" name=""/>
        <dsp:cNvSpPr/>
      </dsp:nvSpPr>
      <dsp:spPr>
        <a:xfrm>
          <a:off x="0" y="3616"/>
          <a:ext cx="1594520" cy="280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http://ddt-bredova.ru/</a:t>
          </a:r>
          <a:endParaRPr lang="ru-RU" sz="12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16"/>
        <a:ext cx="1594520" cy="280799"/>
      </dsp:txXfrm>
    </dsp:sp>
  </dsp:spTree>
</dsp:drawing>
</file>

<file path=ppt/diagrams/drawing4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58ED9E-173A-4337-9B50-0A20DD9D56F8}">
      <dsp:nvSpPr>
        <dsp:cNvPr id="0" name=""/>
        <dsp:cNvSpPr/>
      </dsp:nvSpPr>
      <dsp:spPr>
        <a:xfrm>
          <a:off x="0" y="2144"/>
          <a:ext cx="864096" cy="299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44"/>
        <a:ext cx="864096" cy="299520"/>
      </dsp:txXfrm>
    </dsp:sp>
  </dsp:spTree>
</dsp:drawing>
</file>

<file path=ppt/diagrams/drawing4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451705-2DA5-4FC5-A3A4-B754534AE9FF}">
      <dsp:nvSpPr>
        <dsp:cNvPr id="0" name=""/>
        <dsp:cNvSpPr/>
      </dsp:nvSpPr>
      <dsp:spPr>
        <a:xfrm>
          <a:off x="0" y="3616"/>
          <a:ext cx="1234480" cy="280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http://torceva.ru/</a:t>
          </a:r>
          <a:endParaRPr lang="ru-RU" sz="12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16"/>
        <a:ext cx="1234480" cy="280799"/>
      </dsp:txXfrm>
    </dsp:sp>
  </dsp:spTree>
</dsp:drawing>
</file>

<file path=ppt/diagrams/drawing4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7C5F41-111B-43A5-A742-F38ABCFD6488}">
      <dsp:nvSpPr>
        <dsp:cNvPr id="0" name=""/>
        <dsp:cNvSpPr/>
      </dsp:nvSpPr>
      <dsp:spPr>
        <a:xfrm>
          <a:off x="0" y="2144"/>
          <a:ext cx="936104" cy="299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44"/>
        <a:ext cx="936104" cy="299520"/>
      </dsp:txXfrm>
    </dsp:sp>
  </dsp:spTree>
</dsp:drawing>
</file>

<file path=ppt/diagrams/drawing4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7ACF5E-351E-478A-9F00-8565444FCB86}">
      <dsp:nvSpPr>
        <dsp:cNvPr id="0" name=""/>
        <dsp:cNvSpPr/>
      </dsp:nvSpPr>
      <dsp:spPr>
        <a:xfrm>
          <a:off x="0" y="9900"/>
          <a:ext cx="7239000" cy="1123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baseline="0" dirty="0" smtClean="0">
              <a:latin typeface="Times New Roman" pitchFamily="18" charset="0"/>
              <a:cs typeface="Times New Roman" pitchFamily="18" charset="0"/>
            </a:rPr>
            <a:t>Молодёжная политика </a:t>
          </a:r>
          <a:endParaRPr lang="ru-RU" sz="4800" b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0" y="9900"/>
        <a:ext cx="7239000" cy="11231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677F15-EF2F-4C5B-BCAC-ECC9677FEEA8}">
      <dsp:nvSpPr>
        <dsp:cNvPr id="0" name=""/>
        <dsp:cNvSpPr/>
      </dsp:nvSpPr>
      <dsp:spPr>
        <a:xfrm>
          <a:off x="0" y="23309"/>
          <a:ext cx="7239000" cy="1119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0" kern="1200" baseline="0" dirty="0" smtClean="0">
              <a:latin typeface="Times New Roman" pitchFamily="18" charset="0"/>
              <a:cs typeface="Times New Roman" pitchFamily="18" charset="0"/>
            </a:rPr>
            <a:t>МБУЗ «Детская консультативно-диагностическая поликлиника»</a:t>
          </a:r>
          <a:endParaRPr lang="ru-RU" sz="2900" b="1" i="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0" y="23309"/>
        <a:ext cx="7239000" cy="1119690"/>
      </dsp:txXfrm>
    </dsp:sp>
  </dsp:spTree>
</dsp:drawing>
</file>

<file path=ppt/diagrams/drawing5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A3F23A-5AD5-41C6-8D08-E194325DEDFF}">
      <dsp:nvSpPr>
        <dsp:cNvPr id="0" name=""/>
        <dsp:cNvSpPr/>
      </dsp:nvSpPr>
      <dsp:spPr>
        <a:xfrm>
          <a:off x="0" y="3616"/>
          <a:ext cx="1450503" cy="280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http://molodej51.ru/</a:t>
          </a:r>
          <a:endParaRPr lang="ru-RU" sz="12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16"/>
        <a:ext cx="1450503" cy="280799"/>
      </dsp:txXfrm>
    </dsp:sp>
  </dsp:spTree>
</dsp:drawing>
</file>

<file path=ppt/diagrams/drawing5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C590C0-F9C7-4E77-B8B5-03E79060B82E}">
      <dsp:nvSpPr>
        <dsp:cNvPr id="0" name=""/>
        <dsp:cNvSpPr/>
      </dsp:nvSpPr>
      <dsp:spPr>
        <a:xfrm>
          <a:off x="0" y="2144"/>
          <a:ext cx="864096" cy="299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44"/>
        <a:ext cx="864096" cy="2995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4B2E56-6546-4CCE-939E-254099B6ADAC}">
      <dsp:nvSpPr>
        <dsp:cNvPr id="0" name=""/>
        <dsp:cNvSpPr/>
      </dsp:nvSpPr>
      <dsp:spPr>
        <a:xfrm>
          <a:off x="0" y="2144"/>
          <a:ext cx="1296144" cy="299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baseline="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http://detpo.ru/</a:t>
          </a:r>
          <a:endParaRPr lang="ru-RU" sz="1200" kern="1200" dirty="0"/>
        </a:p>
      </dsp:txBody>
      <dsp:txXfrm>
        <a:off x="0" y="2144"/>
        <a:ext cx="1296144" cy="2995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FB0E76-E95A-4295-A3C1-3015A2CCD49C}">
      <dsp:nvSpPr>
        <dsp:cNvPr id="0" name=""/>
        <dsp:cNvSpPr/>
      </dsp:nvSpPr>
      <dsp:spPr>
        <a:xfrm>
          <a:off x="0" y="2144"/>
          <a:ext cx="864096" cy="299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Карта1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44"/>
        <a:ext cx="864096" cy="2995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237290-390A-4CAA-88F3-63D68DB77251}">
      <dsp:nvSpPr>
        <dsp:cNvPr id="0" name=""/>
        <dsp:cNvSpPr/>
      </dsp:nvSpPr>
      <dsp:spPr>
        <a:xfrm>
          <a:off x="0" y="3615"/>
          <a:ext cx="864096" cy="2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Карта2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15"/>
        <a:ext cx="864096" cy="2808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FC9303-6079-4FAF-98DD-D845CF3313E6}">
      <dsp:nvSpPr>
        <dsp:cNvPr id="0" name=""/>
        <dsp:cNvSpPr/>
      </dsp:nvSpPr>
      <dsp:spPr>
        <a:xfrm>
          <a:off x="0" y="332"/>
          <a:ext cx="7239000" cy="935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baseline="0" dirty="0" smtClean="0">
              <a:latin typeface="Times New Roman" pitchFamily="18" charset="0"/>
              <a:cs typeface="Times New Roman" pitchFamily="18" charset="0"/>
            </a:rPr>
            <a:t>Социально-психологическая помощь </a:t>
          </a:r>
          <a:br>
            <a:rPr lang="ru-RU" sz="2800" b="1" kern="1200" baseline="0" dirty="0" smtClean="0">
              <a:latin typeface="Times New Roman" pitchFamily="18" charset="0"/>
              <a:cs typeface="Times New Roman" pitchFamily="18" charset="0"/>
            </a:rPr>
          </a:br>
          <a:r>
            <a:rPr lang="ru-RU" sz="2800" b="1" kern="1200" baseline="0" dirty="0" smtClean="0">
              <a:latin typeface="Times New Roman" pitchFamily="18" charset="0"/>
              <a:cs typeface="Times New Roman" pitchFamily="18" charset="0"/>
            </a:rPr>
            <a:t>семьям с детьми</a:t>
          </a:r>
          <a:endParaRPr lang="ru-RU" sz="2800" b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0" y="332"/>
        <a:ext cx="7239000" cy="935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40B4C7-EA61-45AB-BFBC-83F71CF536F1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E170911-121F-4812-A346-9EB9A70284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0B4C7-EA61-45AB-BFBC-83F71CF536F1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70911-121F-4812-A346-9EB9A70284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040B4C7-EA61-45AB-BFBC-83F71CF536F1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170911-121F-4812-A346-9EB9A70284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0B4C7-EA61-45AB-BFBC-83F71CF536F1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70911-121F-4812-A346-9EB9A70284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40B4C7-EA61-45AB-BFBC-83F71CF536F1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E170911-121F-4812-A346-9EB9A70284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0B4C7-EA61-45AB-BFBC-83F71CF536F1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70911-121F-4812-A346-9EB9A70284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0B4C7-EA61-45AB-BFBC-83F71CF536F1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70911-121F-4812-A346-9EB9A70284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0B4C7-EA61-45AB-BFBC-83F71CF536F1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70911-121F-4812-A346-9EB9A70284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40B4C7-EA61-45AB-BFBC-83F71CF536F1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70911-121F-4812-A346-9EB9A70284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0B4C7-EA61-45AB-BFBC-83F71CF536F1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70911-121F-4812-A346-9EB9A70284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0B4C7-EA61-45AB-BFBC-83F71CF536F1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70911-121F-4812-A346-9EB9A70284B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040B4C7-EA61-45AB-BFBC-83F71CF536F1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E170911-121F-4812-A346-9EB9A70284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microsoft.com/office/2007/relationships/diagramDrawing" Target="../diagrams/drawing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ps.yandex.ru/23/murmansk/?source=serp_navig&amp;ll=33.081413,68.959729&amp;z=15&amp;text=%D0%A0%D0%BE%D1%81%D1%81%D0%B8%D1%8F,%20%D0%9C%D1%83%D1%80%D0%BC%D0%B0%D0%BD%D1%81%D0%BA,%20%D1%83%D0%BB%D0%B8%D1%86%D0%B0%20%D0%9A%D0%BD%D0%B8%D0%BF%D0%BE%D0%B2%D0%B8%D1%87%D0%B0,%2023%D0%90&amp;sll=33.081413,68.959729&amp;sspn=0.050640,0.008744&amp;ol=geo&amp;oll=33.081413,68.959729" TargetMode="Externa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microsoft.com/office/2007/relationships/diagramDrawing" Target="../diagrams/drawing13.xml"/><Relationship Id="rId3" Type="http://schemas.openxmlformats.org/officeDocument/2006/relationships/hyperlink" Target="http://modrs.ucoz.ru/" TargetMode="External"/><Relationship Id="rId7" Type="http://schemas.openxmlformats.org/officeDocument/2006/relationships/diagramColors" Target="../diagrams/colors12.xml"/><Relationship Id="rId12" Type="http://schemas.microsoft.com/office/2007/relationships/diagramDrawing" Target="../diagrams/drawing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2.xml"/><Relationship Id="rId11" Type="http://schemas.openxmlformats.org/officeDocument/2006/relationships/diagramColors" Target="../diagrams/colors13.xml"/><Relationship Id="rId5" Type="http://schemas.openxmlformats.org/officeDocument/2006/relationships/diagramLayout" Target="../diagrams/layout12.xml"/><Relationship Id="rId10" Type="http://schemas.openxmlformats.org/officeDocument/2006/relationships/diagramQuickStyle" Target="../diagrams/quickStyle13.xml"/><Relationship Id="rId4" Type="http://schemas.openxmlformats.org/officeDocument/2006/relationships/diagramData" Target="../diagrams/data12.xml"/><Relationship Id="rId9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microsoft.com/office/2007/relationships/diagramDrawing" Target="../diagrams/drawing14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microsoft.com/office/2007/relationships/diagramDrawing" Target="../diagrams/drawing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maps.yandex.ru/23/murmansk/?source=serp_navig&amp;text=%D0%A0%D0%BE%D1%81%D1%81%D0%B8%D1%8F,%20%D0%9C%D1%83%D1%80%D0%BC%D0%B0%D0%BD%D1%81%D0%BA,%20%D0%98%D0%BD%D0%B6%D0%B5%D0%BD%D0%B5%D1%80%D0%BD%D0%B0%D1%8F%20%D1%83%D0%BB%D0%B8%D1%86%D0%B0,%202%D0%90&amp;sll=33.087332,69.005171&amp;sspn=0.050640,0.008726&amp;ll=33.087332,69.005171&amp;z=15&amp;ol=geo&amp;oll=33.087332,69.005171" TargetMode="External"/><Relationship Id="rId13" Type="http://schemas.microsoft.com/office/2007/relationships/diagramDrawing" Target="../diagrams/drawing16.xml"/><Relationship Id="rId3" Type="http://schemas.openxmlformats.org/officeDocument/2006/relationships/diagramLayout" Target="../diagrams/layout16.xml"/><Relationship Id="rId7" Type="http://schemas.openxmlformats.org/officeDocument/2006/relationships/image" Target="../media/image7.png"/><Relationship Id="rId12" Type="http://schemas.openxmlformats.org/officeDocument/2006/relationships/diagramColors" Target="../diagrams/colors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maps.yandex.ru/23/murmansk/?source=serp_navig&amp;text=%D0%B3.%D0%9C%D1%83%D1%80%D0%BC%D0%B0%D0%BD%D1%81%D0%BA,%20%D1%83%D0%BB.%20%D0%98%D0%BD%D0%B6%D0%B5%D0%BD%D0%B5%D1%80%D0%BD%D0%B0%D1%8F,%20%D0%B4.%202%D0%B0&amp;sll=33.081314,68.911955&amp;sspn=0.050640,0.008763&amp;ll=33.087332,69.005171&amp;z=15&amp;ol=geo&amp;oll=33.087332,69.005171" TargetMode="External"/><Relationship Id="rId11" Type="http://schemas.openxmlformats.org/officeDocument/2006/relationships/diagramQuickStyle" Target="../diagrams/quickStyle17.xml"/><Relationship Id="rId5" Type="http://schemas.openxmlformats.org/officeDocument/2006/relationships/diagramColors" Target="../diagrams/colors16.xml"/><Relationship Id="rId10" Type="http://schemas.openxmlformats.org/officeDocument/2006/relationships/diagramLayout" Target="../diagrams/layout17.xml"/><Relationship Id="rId4" Type="http://schemas.openxmlformats.org/officeDocument/2006/relationships/diagramQuickStyle" Target="../diagrams/quickStyle16.xml"/><Relationship Id="rId9" Type="http://schemas.openxmlformats.org/officeDocument/2006/relationships/diagramData" Target="../diagrams/data17.xml"/><Relationship Id="rId14" Type="http://schemas.microsoft.com/office/2007/relationships/diagramDrawing" Target="../diagrams/drawing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diagramLayout" Target="../diagrams/layout18.xml"/><Relationship Id="rId7" Type="http://schemas.openxmlformats.org/officeDocument/2006/relationships/diagramLayout" Target="../diagrams/layout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9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microsoft.com/office/2007/relationships/diagramDrawing" Target="../diagrams/drawing18.xml"/><Relationship Id="rId4" Type="http://schemas.openxmlformats.org/officeDocument/2006/relationships/diagramQuickStyle" Target="../diagrams/quickStyle18.xml"/><Relationship Id="rId9" Type="http://schemas.openxmlformats.org/officeDocument/2006/relationships/diagramColors" Target="../diagrams/colors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www.edu.murmansk.ru/www/ou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microsoft.com/office/2007/relationships/diagramDrawing" Target="../diagrams/drawing20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microsoft.com/office/2007/relationships/diagramDrawing" Target="../diagrams/drawing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3" Type="http://schemas.openxmlformats.org/officeDocument/2006/relationships/diagramLayout" Target="../diagrams/layout22.xml"/><Relationship Id="rId7" Type="http://schemas.openxmlformats.org/officeDocument/2006/relationships/diagramLayout" Target="../diagrams/layout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3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microsoft.com/office/2007/relationships/diagramDrawing" Target="../diagrams/drawing22.xml"/><Relationship Id="rId4" Type="http://schemas.openxmlformats.org/officeDocument/2006/relationships/diagramQuickStyle" Target="../diagrams/quickStyle22.xml"/><Relationship Id="rId9" Type="http://schemas.openxmlformats.org/officeDocument/2006/relationships/diagramColors" Target="../diagrams/colors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5.xml"/><Relationship Id="rId13" Type="http://schemas.openxmlformats.org/officeDocument/2006/relationships/diagramColors" Target="../diagrams/colors26.xml"/><Relationship Id="rId18" Type="http://schemas.openxmlformats.org/officeDocument/2006/relationships/diagramData" Target="../diagrams/data28.xml"/><Relationship Id="rId26" Type="http://schemas.microsoft.com/office/2007/relationships/diagramDrawing" Target="../diagrams/drawing28.xml"/><Relationship Id="rId3" Type="http://schemas.openxmlformats.org/officeDocument/2006/relationships/diagramLayout" Target="../diagrams/layout24.xml"/><Relationship Id="rId21" Type="http://schemas.openxmlformats.org/officeDocument/2006/relationships/diagramColors" Target="../diagrams/colors28.xml"/><Relationship Id="rId7" Type="http://schemas.openxmlformats.org/officeDocument/2006/relationships/diagramLayout" Target="../diagrams/layout25.xml"/><Relationship Id="rId12" Type="http://schemas.openxmlformats.org/officeDocument/2006/relationships/diagramQuickStyle" Target="../diagrams/quickStyle26.xml"/><Relationship Id="rId17" Type="http://schemas.openxmlformats.org/officeDocument/2006/relationships/diagramColors" Target="../diagrams/colors27.xml"/><Relationship Id="rId2" Type="http://schemas.openxmlformats.org/officeDocument/2006/relationships/diagramData" Target="../diagrams/data24.xml"/><Relationship Id="rId16" Type="http://schemas.openxmlformats.org/officeDocument/2006/relationships/diagramQuickStyle" Target="../diagrams/quickStyle27.xml"/><Relationship Id="rId20" Type="http://schemas.openxmlformats.org/officeDocument/2006/relationships/diagramQuickStyle" Target="../diagrams/quickStyle28.xml"/><Relationship Id="rId29" Type="http://schemas.microsoft.com/office/2007/relationships/diagramDrawing" Target="../diagrams/drawing2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5.xml"/><Relationship Id="rId11" Type="http://schemas.openxmlformats.org/officeDocument/2006/relationships/diagramLayout" Target="../diagrams/layout26.xml"/><Relationship Id="rId5" Type="http://schemas.openxmlformats.org/officeDocument/2006/relationships/diagramColors" Target="../diagrams/colors24.xml"/><Relationship Id="rId15" Type="http://schemas.openxmlformats.org/officeDocument/2006/relationships/diagramLayout" Target="../diagrams/layout27.xml"/><Relationship Id="rId28" Type="http://schemas.microsoft.com/office/2007/relationships/diagramDrawing" Target="../diagrams/drawing26.xml"/><Relationship Id="rId10" Type="http://schemas.openxmlformats.org/officeDocument/2006/relationships/diagramData" Target="../diagrams/data26.xml"/><Relationship Id="rId19" Type="http://schemas.openxmlformats.org/officeDocument/2006/relationships/diagramLayout" Target="../diagrams/layout28.xml"/><Relationship Id="rId4" Type="http://schemas.openxmlformats.org/officeDocument/2006/relationships/diagramQuickStyle" Target="../diagrams/quickStyle24.xml"/><Relationship Id="rId9" Type="http://schemas.openxmlformats.org/officeDocument/2006/relationships/diagramColors" Target="../diagrams/colors25.xml"/><Relationship Id="rId14" Type="http://schemas.openxmlformats.org/officeDocument/2006/relationships/diagramData" Target="../diagrams/data27.xml"/><Relationship Id="rId27" Type="http://schemas.microsoft.com/office/2007/relationships/diagramDrawing" Target="../diagrams/drawing27.xml"/><Relationship Id="rId30" Type="http://schemas.microsoft.com/office/2007/relationships/diagramDrawing" Target="../diagrams/drawing2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13" Type="http://schemas.openxmlformats.org/officeDocument/2006/relationships/diagramQuickStyle" Target="../diagrams/quickStyle31.xml"/><Relationship Id="rId18" Type="http://schemas.openxmlformats.org/officeDocument/2006/relationships/diagramColors" Target="../diagrams/colors32.xml"/><Relationship Id="rId3" Type="http://schemas.openxmlformats.org/officeDocument/2006/relationships/diagramData" Target="../diagrams/data29.xml"/><Relationship Id="rId21" Type="http://schemas.microsoft.com/office/2007/relationships/diagramDrawing" Target="../diagrams/drawing31.xml"/><Relationship Id="rId7" Type="http://schemas.openxmlformats.org/officeDocument/2006/relationships/diagramData" Target="../diagrams/data30.xml"/><Relationship Id="rId12" Type="http://schemas.openxmlformats.org/officeDocument/2006/relationships/diagramLayout" Target="../diagrams/layout31.xml"/><Relationship Id="rId17" Type="http://schemas.openxmlformats.org/officeDocument/2006/relationships/diagramQuickStyle" Target="../diagrams/quickStyle32.xml"/><Relationship Id="rId2" Type="http://schemas.openxmlformats.org/officeDocument/2006/relationships/hyperlink" Target="mailto:murman-niv@newmail.ru" TargetMode="External"/><Relationship Id="rId16" Type="http://schemas.openxmlformats.org/officeDocument/2006/relationships/diagramLayout" Target="../diagrams/layout32.xml"/><Relationship Id="rId20" Type="http://schemas.microsoft.com/office/2007/relationships/diagramDrawing" Target="../diagrams/drawing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11" Type="http://schemas.openxmlformats.org/officeDocument/2006/relationships/diagramData" Target="../diagrams/data31.xml"/><Relationship Id="rId5" Type="http://schemas.openxmlformats.org/officeDocument/2006/relationships/diagramQuickStyle" Target="../diagrams/quickStyle29.xml"/><Relationship Id="rId15" Type="http://schemas.openxmlformats.org/officeDocument/2006/relationships/diagramData" Target="../diagrams/data32.xml"/><Relationship Id="rId10" Type="http://schemas.openxmlformats.org/officeDocument/2006/relationships/diagramColors" Target="../diagrams/colors30.xml"/><Relationship Id="rId19" Type="http://schemas.microsoft.com/office/2007/relationships/diagramDrawing" Target="../diagrams/drawing29.xml"/><Relationship Id="rId4" Type="http://schemas.openxmlformats.org/officeDocument/2006/relationships/diagramLayout" Target="../diagrams/layout29.xml"/><Relationship Id="rId9" Type="http://schemas.openxmlformats.org/officeDocument/2006/relationships/diagramQuickStyle" Target="../diagrams/quickStyle30.xml"/><Relationship Id="rId14" Type="http://schemas.openxmlformats.org/officeDocument/2006/relationships/diagramColors" Target="../diagrams/colors31.xml"/><Relationship Id="rId22" Type="http://schemas.microsoft.com/office/2007/relationships/diagramDrawing" Target="../diagrams/drawing3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4.xml"/><Relationship Id="rId13" Type="http://schemas.openxmlformats.org/officeDocument/2006/relationships/diagramColors" Target="../diagrams/colors35.xml"/><Relationship Id="rId18" Type="http://schemas.microsoft.com/office/2007/relationships/diagramDrawing" Target="../diagrams/drawing34.xml"/><Relationship Id="rId3" Type="http://schemas.openxmlformats.org/officeDocument/2006/relationships/diagramLayout" Target="../diagrams/layout33.xml"/><Relationship Id="rId7" Type="http://schemas.openxmlformats.org/officeDocument/2006/relationships/diagramLayout" Target="../diagrams/layout34.xml"/><Relationship Id="rId12" Type="http://schemas.openxmlformats.org/officeDocument/2006/relationships/diagramQuickStyle" Target="../diagrams/quickStyle35.xml"/><Relationship Id="rId17" Type="http://schemas.microsoft.com/office/2007/relationships/diagramDrawing" Target="../diagrams/drawing33.xml"/><Relationship Id="rId2" Type="http://schemas.openxmlformats.org/officeDocument/2006/relationships/diagramData" Target="../diagrams/data33.xml"/><Relationship Id="rId16" Type="http://schemas.microsoft.com/office/2007/relationships/diagramDrawing" Target="../diagrams/drawing3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4.xml"/><Relationship Id="rId11" Type="http://schemas.openxmlformats.org/officeDocument/2006/relationships/diagramLayout" Target="../diagrams/layout35.xml"/><Relationship Id="rId5" Type="http://schemas.openxmlformats.org/officeDocument/2006/relationships/diagramColors" Target="../diagrams/colors33.xml"/><Relationship Id="rId10" Type="http://schemas.openxmlformats.org/officeDocument/2006/relationships/diagramData" Target="../diagrams/data35.xml"/><Relationship Id="rId4" Type="http://schemas.openxmlformats.org/officeDocument/2006/relationships/diagramQuickStyle" Target="../diagrams/quickStyle33.xml"/><Relationship Id="rId9" Type="http://schemas.openxmlformats.org/officeDocument/2006/relationships/diagramColors" Target="../diagrams/colors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dussh15.edu.murmansk.ru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ussh06.edu.murmansk.ru/" TargetMode="External"/><Relationship Id="rId2" Type="http://schemas.openxmlformats.org/officeDocument/2006/relationships/hyperlink" Target="http://school27-murman.my1.ru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13" Type="http://schemas.microsoft.com/office/2007/relationships/diagramDrawing" Target="../diagrams/drawing37.xml"/><Relationship Id="rId3" Type="http://schemas.openxmlformats.org/officeDocument/2006/relationships/diagramLayout" Target="../diagrams/layout37.xml"/><Relationship Id="rId7" Type="http://schemas.openxmlformats.org/officeDocument/2006/relationships/diagramData" Target="../diagrams/data38.xml"/><Relationship Id="rId12" Type="http://schemas.microsoft.com/office/2007/relationships/diagramDrawing" Target="../diagrams/drawing38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37.xml"/><Relationship Id="rId10" Type="http://schemas.openxmlformats.org/officeDocument/2006/relationships/diagramColors" Target="../diagrams/colors38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0.xml"/><Relationship Id="rId13" Type="http://schemas.microsoft.com/office/2007/relationships/diagramDrawing" Target="../diagrams/drawing39.xml"/><Relationship Id="rId3" Type="http://schemas.openxmlformats.org/officeDocument/2006/relationships/diagramLayout" Target="../diagrams/layout39.xml"/><Relationship Id="rId7" Type="http://schemas.openxmlformats.org/officeDocument/2006/relationships/diagramData" Target="../diagrams/data40.xml"/><Relationship Id="rId12" Type="http://schemas.microsoft.com/office/2007/relationships/diagramDrawing" Target="../diagrams/drawing40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diagramColors" Target="../diagrams/colors39.xml"/><Relationship Id="rId10" Type="http://schemas.openxmlformats.org/officeDocument/2006/relationships/diagramColors" Target="../diagrams/colors40.xml"/><Relationship Id="rId4" Type="http://schemas.openxmlformats.org/officeDocument/2006/relationships/diagramQuickStyle" Target="../diagrams/quickStyle39.xml"/><Relationship Id="rId9" Type="http://schemas.openxmlformats.org/officeDocument/2006/relationships/diagramQuickStyle" Target="../diagrams/quickStyle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2.xml"/><Relationship Id="rId13" Type="http://schemas.microsoft.com/office/2007/relationships/diagramDrawing" Target="../diagrams/drawing41.xml"/><Relationship Id="rId3" Type="http://schemas.openxmlformats.org/officeDocument/2006/relationships/diagramLayout" Target="../diagrams/layout41.xml"/><Relationship Id="rId7" Type="http://schemas.openxmlformats.org/officeDocument/2006/relationships/diagramData" Target="../diagrams/data42.xml"/><Relationship Id="rId12" Type="http://schemas.microsoft.com/office/2007/relationships/diagramDrawing" Target="../diagrams/drawing42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diagramColors" Target="../diagrams/colors41.xml"/><Relationship Id="rId10" Type="http://schemas.openxmlformats.org/officeDocument/2006/relationships/diagramColors" Target="../diagrams/colors42.xml"/><Relationship Id="rId4" Type="http://schemas.openxmlformats.org/officeDocument/2006/relationships/diagramQuickStyle" Target="../diagrams/quickStyle41.xml"/><Relationship Id="rId9" Type="http://schemas.openxmlformats.org/officeDocument/2006/relationships/diagramQuickStyle" Target="../diagrams/quickStyle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4.xml"/><Relationship Id="rId13" Type="http://schemas.microsoft.com/office/2007/relationships/diagramDrawing" Target="../diagrams/drawing43.xml"/><Relationship Id="rId3" Type="http://schemas.openxmlformats.org/officeDocument/2006/relationships/diagramLayout" Target="../diagrams/layout43.xml"/><Relationship Id="rId7" Type="http://schemas.openxmlformats.org/officeDocument/2006/relationships/diagramData" Target="../diagrams/data44.xml"/><Relationship Id="rId12" Type="http://schemas.microsoft.com/office/2007/relationships/diagramDrawing" Target="../diagrams/drawing44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diagramColors" Target="../diagrams/colors43.xml"/><Relationship Id="rId10" Type="http://schemas.openxmlformats.org/officeDocument/2006/relationships/diagramColors" Target="../diagrams/colors44.xml"/><Relationship Id="rId4" Type="http://schemas.openxmlformats.org/officeDocument/2006/relationships/diagramQuickStyle" Target="../diagrams/quickStyle43.xml"/><Relationship Id="rId9" Type="http://schemas.openxmlformats.org/officeDocument/2006/relationships/diagramQuickStyle" Target="../diagrams/quickStyle4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6.xml"/><Relationship Id="rId13" Type="http://schemas.microsoft.com/office/2007/relationships/diagramDrawing" Target="../diagrams/drawing45.xml"/><Relationship Id="rId3" Type="http://schemas.openxmlformats.org/officeDocument/2006/relationships/diagramLayout" Target="../diagrams/layout45.xml"/><Relationship Id="rId7" Type="http://schemas.openxmlformats.org/officeDocument/2006/relationships/diagramData" Target="../diagrams/data46.xml"/><Relationship Id="rId12" Type="http://schemas.microsoft.com/office/2007/relationships/diagramDrawing" Target="../diagrams/drawing46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diagramColors" Target="../diagrams/colors45.xml"/><Relationship Id="rId10" Type="http://schemas.openxmlformats.org/officeDocument/2006/relationships/diagramColors" Target="../diagrams/colors46.xml"/><Relationship Id="rId4" Type="http://schemas.openxmlformats.org/officeDocument/2006/relationships/diagramQuickStyle" Target="../diagrams/quickStyle45.xml"/><Relationship Id="rId9" Type="http://schemas.openxmlformats.org/officeDocument/2006/relationships/diagramQuickStyle" Target="../diagrams/quickStyle4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8.xml"/><Relationship Id="rId13" Type="http://schemas.microsoft.com/office/2007/relationships/diagramDrawing" Target="../diagrams/drawing47.xml"/><Relationship Id="rId3" Type="http://schemas.openxmlformats.org/officeDocument/2006/relationships/diagramLayout" Target="../diagrams/layout47.xml"/><Relationship Id="rId7" Type="http://schemas.openxmlformats.org/officeDocument/2006/relationships/diagramData" Target="../diagrams/data48.xml"/><Relationship Id="rId12" Type="http://schemas.microsoft.com/office/2007/relationships/diagramDrawing" Target="../diagrams/drawing48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47.xml"/><Relationship Id="rId10" Type="http://schemas.openxmlformats.org/officeDocument/2006/relationships/diagramColors" Target="../diagrams/colors48.xml"/><Relationship Id="rId4" Type="http://schemas.openxmlformats.org/officeDocument/2006/relationships/diagramQuickStyle" Target="../diagrams/quickStyle47.xml"/><Relationship Id="rId9" Type="http://schemas.openxmlformats.org/officeDocument/2006/relationships/diagramQuickStyle" Target="../diagrams/quickStyle4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1.xml"/><Relationship Id="rId13" Type="http://schemas.microsoft.com/office/2007/relationships/diagramDrawing" Target="../diagrams/drawing50.xml"/><Relationship Id="rId3" Type="http://schemas.openxmlformats.org/officeDocument/2006/relationships/diagramLayout" Target="../diagrams/layout50.xml"/><Relationship Id="rId7" Type="http://schemas.openxmlformats.org/officeDocument/2006/relationships/diagramData" Target="../diagrams/data51.xml"/><Relationship Id="rId12" Type="http://schemas.microsoft.com/office/2007/relationships/diagramDrawing" Target="../diagrams/drawing51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diagramColors" Target="../diagrams/colors50.xml"/><Relationship Id="rId10" Type="http://schemas.openxmlformats.org/officeDocument/2006/relationships/diagramColors" Target="../diagrams/colors51.xml"/><Relationship Id="rId4" Type="http://schemas.openxmlformats.org/officeDocument/2006/relationships/diagramQuickStyle" Target="../diagrams/quickStyle50.xml"/><Relationship Id="rId9" Type="http://schemas.openxmlformats.org/officeDocument/2006/relationships/diagramQuickStyle" Target="../diagrams/quickStyle5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murmansk.ru/index.php/2010-03-16-12-09-35" TargetMode="Externa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diagramColors" Target="../diagrams/colors7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Layout" Target="../diagrams/layout6.xml"/><Relationship Id="rId12" Type="http://schemas.openxmlformats.org/officeDocument/2006/relationships/diagramQuickStyle" Target="../diagrams/quickStyle7.xml"/><Relationship Id="rId17" Type="http://schemas.openxmlformats.org/officeDocument/2006/relationships/diagramColors" Target="../diagrams/colors8.xml"/><Relationship Id="rId2" Type="http://schemas.openxmlformats.org/officeDocument/2006/relationships/diagramData" Target="../diagrams/data5.xml"/><Relationship Id="rId16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openxmlformats.org/officeDocument/2006/relationships/diagramLayout" Target="../diagrams/layout7.xml"/><Relationship Id="rId24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Layout" Target="../diagrams/layout8.xml"/><Relationship Id="rId23" Type="http://schemas.microsoft.com/office/2007/relationships/diagramDrawing" Target="../diagrams/drawing5.xml"/><Relationship Id="rId10" Type="http://schemas.openxmlformats.org/officeDocument/2006/relationships/diagramData" Target="../diagrams/data7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Relationship Id="rId14" Type="http://schemas.openxmlformats.org/officeDocument/2006/relationships/diagramData" Target="../diagrams/data8.xml"/><Relationship Id="rId22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60648"/>
            <a:ext cx="6172200" cy="792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Комитет по образованию администрации города Мурманска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1214422"/>
            <a:ext cx="6172200" cy="51781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Городская схема расположения учреждений,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комфортных для детей.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-\Pictures\200px-RUS_Murmansk_COA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1"/>
            <a:ext cx="1214446" cy="1584852"/>
          </a:xfrm>
          <a:prstGeom prst="rect">
            <a:avLst/>
          </a:prstGeom>
          <a:noFill/>
        </p:spPr>
      </p:pic>
      <p:pic>
        <p:nvPicPr>
          <p:cNvPr id="1026" name="Picture 2" descr="C:\Users\Наталья\Desktop\logo_deti_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89040"/>
            <a:ext cx="4572000" cy="2400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>
            <a:normAutofit fontScale="92500" lnSpcReduction="10000"/>
          </a:bodyPr>
          <a:lstStyle/>
          <a:p>
            <a:pPr marL="342900" indent="-342900" algn="ctr">
              <a:buFont typeface="+mj-lt"/>
              <a:buAutoNum type="arabicPeriod" startAt="3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Мурманский городской консультативно-диагностический центр для детей и подростков с дневным гинекологическим стационаром "Клиника дружественная к Молодежи».</a:t>
            </a:r>
          </a:p>
          <a:p>
            <a:pPr marL="342900" indent="-342900" algn="just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Клинике оказывают помощь:</a:t>
            </a: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врач акушер-гинеколог - консультирование по вопросам физиологии                       и репродуктивной системы и гигиены; контрацепции, выявление и лечение возможной патологии половых органов;</a:t>
            </a:r>
          </a:p>
          <a:p>
            <a:pPr marL="358775" indent="-358775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кабинет экстренной контрацепции;</a:t>
            </a: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врач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уролог-андролог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- консультирование по вопросам состояния здоровья мужской половой сферы, раннее выявление и лечение заболеваний репродуктивной системы;</a:t>
            </a: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врач-педиатр - лечебно-диагностическая помощь по вопросам службы в армии, квалифицированная медицинская помощь при выборе профессии;</a:t>
            </a: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психолог - индивидуальное консультирование подростков, родителей, психологические тренинги, формирование установки на здоровый образ жизни, профилактика инфекция передающихся половым путем (ИППП), наркомании, алкоголизма и т. д.</a:t>
            </a:r>
          </a:p>
          <a:p>
            <a:pPr marL="514350" indent="-1555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2004 года ведет свою работу волонтерская организация "Новое время".</a:t>
            </a:r>
          </a:p>
          <a:p>
            <a:pPr marL="514350" indent="-1555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Работает дневной гинекологический стационар, в котором можно пройти:</a:t>
            </a: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полное клинико-лабораторное обследование (консультации специалистов, УЗИ, гормональный скрининг, обследование на ИППП).</a:t>
            </a: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Всегда работает кабинет экстренной контрацепции, который дает возможность предотвратить нежелательную беременность и избежать аборта.</a:t>
            </a:r>
          </a:p>
          <a:p>
            <a:pPr marL="514350" indent="-514350" algn="just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>
            <a:normAutofit/>
          </a:bodyPr>
          <a:lstStyle/>
          <a:p>
            <a:pPr marL="342900" indent="-342900" algn="ctr">
              <a:buFont typeface="+mj-lt"/>
              <a:buAutoNum type="arabicPeriod" startAt="4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Отделение для детей и подростков с нарушением функций опорно-двигательного аппарата.</a:t>
            </a:r>
          </a:p>
          <a:p>
            <a:pPr marL="342900" indent="-342900"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15875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отделение направляются дети в возрасте от 6 месяцев до 17 лет.</a:t>
            </a:r>
          </a:p>
          <a:p>
            <a:pPr marL="0" indent="358775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Продолжительность курса лечения - от 2х до 4х недель в зависимости          от возраста и характера заболевания ребенка.</a:t>
            </a:r>
          </a:p>
          <a:p>
            <a:pPr marL="0" indent="358775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момента открытия лечение в отделении получили более 3000 детей,          из них доля детей-инвалидов составила более 20%. Улучшение отмечено у 85% детей. Ежегодно повторные курсы лечения получают 15% детей от общего числа пролеченных.</a:t>
            </a:r>
          </a:p>
          <a:p>
            <a:pPr marL="0" indent="358775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Работу отделения обеспечивает реабилитационная бригада в составе врачей – специалистов, медсестер по физиотерапии, массажу, инструкторов                   по лечебной физкультуре.</a:t>
            </a:r>
          </a:p>
          <a:p>
            <a:pPr marL="0" indent="358775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отделении, размещенном на 203,6 кв.м. площади здания поликлиники, имеются кабинеты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электросветолечения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массажа, водолечебница с 4-мя видами гидромассажных ванн, лечебный тренажерный зал для индивидуальных занятий. Функционирует установка «Горный воздух» и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Лимфамат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358775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Ежедневная комбинация реабилитационных мероприятий занимает              от одного до 1,5 часов пребывания в отделении.</a:t>
            </a:r>
          </a:p>
          <a:p>
            <a:pPr marL="342900" indent="15875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Лечение в отделении проводится бесплатно.</a:t>
            </a:r>
          </a:p>
          <a:p>
            <a:pPr marL="342900" indent="-34290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188640"/>
          <a:ext cx="723900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/>
          </a:bodyPr>
          <a:lstStyle/>
          <a:p>
            <a:pPr marL="0" indent="268288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целью повышения родительской компетенции на сайтах образовательных учреждений города размещается информация для родителей, содержащая информационные, психолого-педагогические, правовые материалы, пересмотрена тематика родительских собраний, проводятся конференции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консультации, дни правовых знаний. В образовательных организациях созданы родительские комитеты, организован Совет родителей воспитанников дошкольных учреждений города Мурманска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268288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целях улучшения жизни детей, оказавшихся в трудной жизненной ситуации, соблюдения их законных прав и интересов, в соответствии                    с Конвенцией ООН «О правах ребенка» заключено соглашение                             о сотрудничестве между Российским представительством объединения «Спасём Детей» (Норвегия) и комитетом по образованию администрации города Мурманска, предусматривающее разработку, создание и развитие совместных проектов и мероприятий по улучшению жизни детей и соблюдению их прав, указанных в Конвенции ООН «О правах ребенка».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68288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системе специалистами отдела опеки и попечительства комитета                по образованию администрации города Мурманска ведутся еженедельные приемы граждан, что позволяет своевременно оказывать правовую помощь, осуществлять содействие в оказании социальной, психологической помощи,        а также проводить профилактические беседы с приглашенными родителями, ненадлежащим образом исполняющими свои родительские обязанности.</a:t>
            </a:r>
          </a:p>
          <a:p>
            <a:pPr marL="0" indent="268288" algn="just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68288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68288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68288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/>
          </a:bodyPr>
          <a:lstStyle/>
          <a:p>
            <a:pPr marL="0" lvl="0" indent="354013" algn="just">
              <a:spcBef>
                <a:spcPts val="0"/>
              </a:spcBef>
              <a:buClr>
                <a:srgbClr val="B13F9A"/>
              </a:buClr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городе регулярно проводятся мероприятия по профилактике наркомании 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употребления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веществ. 17 ноября 2014 года в Мурманске впервые было проведено социально-психологическое тестирование, направленное на раннее выявление немедицинского потребления наркотических средств и психотропных веществ среди обучающихся в возрасте от 13 лет            и старше, в котором приняли участие 7248 обучающихся из 47 образовательных учреждений. </a:t>
            </a:r>
            <a:endParaRPr lang="en-US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4013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образовательных учреждениях города Мурманска особое внимание уделяется разработке долгосрочной Программы развития Воспитательной компоненты, направленной на формирование социальных компетенций                и гражданских установок у обучающихся. Образовательными учреждениями приняты локальные нормативные документы по реализации                                   в общеобразовательных учреждениях Воспитательной компоненты                       и разработаны планы мероприятий по всем направлениям компоненты.</a:t>
            </a:r>
          </a:p>
          <a:p>
            <a:pPr marL="0" indent="354013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 по патриотическому воспитанию школьников города Мурманска ведётся в соответствии с Государственной программой «Патриотическое воспитание граждан Российской Федерации на 2011-2015 годы».</a:t>
            </a:r>
          </a:p>
          <a:p>
            <a:pPr marL="0" indent="354013" algn="just"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4013" algn="just"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4013" algn="just">
              <a:buNone/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54013" algn="just">
              <a:buClr>
                <a:srgbClr val="B13F9A"/>
              </a:buClr>
              <a:buNone/>
            </a:pPr>
            <a:endParaRPr lang="ru-RU" sz="1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32004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3540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Мурманское региональное отделение общероссийской общественной организации «Ассоциация юристов России» организует для граждан Дни бесплатной юридической помощи, которые проводятся каждую третью пятницу месяца с 17.00 до 19.00 в помещении АЮР по адресу: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/>
              </a:rPr>
              <a:t>г. Мурманск,                     ул.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Книповича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/>
              </a:rPr>
              <a:t>, д. 23а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(здание Дома физкультуры, вход в Мурманскую областную ДЮСШ (отделение шахмат)).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40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городе Мурманске создана автономная некоммерческая организация «Мурманский центр досудебного урегулирования споров», осуществляющая деятельность по обеспечению проведения процедуры медиации. Процедура медиации направлена на сотрудничество, достижение договорённостей                и примирение сторон, сохранение дальнейших личностных отношений.</a:t>
            </a:r>
          </a:p>
          <a:p>
            <a:pPr marL="0" lvl="0" indent="3540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Ежегодно, 20 ноября, в День правовой помощи детям и Всемирный день ребёнка специалистами комитета по образованию администрации города Мурманска совместно с представителями нотариальной конторы, комиссии       по делам несовершеннолетних и защите их прав, Управления Федеральной службы судебных приставов по Мурманской области, Центра психолого-педагогической реабилитации и коррекции, проводятся консультации с детьми-сиротами и детьми, оставшимися без попечения родителей, и их законными представителями по вопросам предоставления социальных гарантий.</a:t>
            </a:r>
          </a:p>
          <a:p>
            <a:pPr marL="0" indent="354013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820131524"/>
              </p:ext>
            </p:extLst>
          </p:nvPr>
        </p:nvGraphicFramePr>
        <p:xfrm>
          <a:off x="457200" y="32004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7239000" cy="5000660"/>
          </a:xfrm>
        </p:spPr>
        <p:txBody>
          <a:bodyPr>
            <a:normAutofit fontScale="55000" lnSpcReduction="20000"/>
          </a:bodyPr>
          <a:lstStyle/>
          <a:p>
            <a:pPr marL="0" indent="4476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 целью оказания помощи семьям с детьми, находящимся в трудной жизненной ситуации, профилактики социального сиротства осуществляется работа по временному помещению детей в ГОБУЗ «Мурманский областной дом ребёнка специализированный для детей с органическим поражением центральной нервной системы с нарушением психики», а также в группу дневного пребывания сроком на полгода (но не более одного года). В группу дневного пребывания на полное государственное обеспечение помещаются дети-инвалиды, а также дети родителей, оказавшихся в трудной жизненной ситуации, в возрасте от 0 до 4 лет. Группа дневного пребывания работает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 режиму дошкольного образовательного учреждения (с понедельника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 субботу с 07.00 до 19.00, воскресенье – выходной день).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Специалисты отдела опеки и попечительства оказывают родителям (законным представителям) ребёнка социальную, психологическую, консультативную и иную помощь в преодолении трудной жизненной ситуации: взаимодействуют с психологами Центров психолого-педагогического сопровождения семей; с образовательной организацией, в которой обучается ребенок; с учреждениями социальной защиты населения (помощь в оформлении материальной помощи, квоты на лечение); с Центром занятости населения (помощь в трудоустройстве); с медицинскими организациями, правоохранительными органами и иными организациями.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467544" y="4842712"/>
            <a:ext cx="7200800" cy="204267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Задачами деятельности учреждения являются: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круглосуточное содержание, воспитание, оказание медицинской и социальной помощи, комплексной медико-психологической и педагогической реабилитации, защиты прав и законных интересов детей-сирот, детей, оставшихся без попечения родителей, детей, находящихся в трудной жизненной ситуации, а также детей, имеющих родителей (законных представителей) и временно помещенных в дом ребенка в соответствии с законодательством Российской Федерации с рождения до четырехлетнего возраста включительно;</a:t>
            </a:r>
          </a:p>
          <a:p>
            <a:pPr indent="17938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ГОБУЗ "МОДРС" осуществляет, в соответствии с лицензией на медицинскую деятельность по диетологии, лечебной физкультуре и спортивной медицине, медицинскому массажу, организации сестринского дела, сестринскому делу в педиатрии, физиотерапии. При осуществлении амбулаторно-поликлинической медицинской помощи, в том числе: а) при осуществлении первичной медико-санитарной помощи по: неврологии, общественному здоровью и организации здравоохранения, оториноларингологии, педиатрии; в) при осуществлении специализированной медицинской помощи по: психиатрии.</a:t>
            </a:r>
          </a:p>
          <a:p>
            <a:endParaRPr lang="ru-RU" dirty="0"/>
          </a:p>
        </p:txBody>
      </p:sp>
      <p:pic>
        <p:nvPicPr>
          <p:cNvPr id="6" name="Содержимое 5" descr="Безымянный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11376"/>
            <a:ext cx="7239000" cy="4285776"/>
          </a:xfrm>
        </p:spPr>
      </p:pic>
      <p:graphicFrame>
        <p:nvGraphicFramePr>
          <p:cNvPr id="2" name="Схема 1">
            <a:hlinkClick r:id="rId3"/>
          </p:cNvPr>
          <p:cNvGraphicFramePr/>
          <p:nvPr>
            <p:extLst>
              <p:ext uri="{D42A27DB-BD31-4B8C-83A1-F6EECF244321}">
                <p14:modId xmlns="" xmlns:p14="http://schemas.microsoft.com/office/powerpoint/2010/main" val="2652799891"/>
              </p:ext>
            </p:extLst>
          </p:nvPr>
        </p:nvGraphicFramePr>
        <p:xfrm>
          <a:off x="611560" y="188640"/>
          <a:ext cx="1584176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4144696460"/>
              </p:ext>
            </p:extLst>
          </p:nvPr>
        </p:nvGraphicFramePr>
        <p:xfrm>
          <a:off x="6372200" y="188640"/>
          <a:ext cx="1152128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591393138"/>
              </p:ext>
            </p:extLst>
          </p:nvPr>
        </p:nvGraphicFramePr>
        <p:xfrm>
          <a:off x="457200" y="188640"/>
          <a:ext cx="1378496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Содержимое 10" descr="Безымянный5.pn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323528" y="548680"/>
            <a:ext cx="7632848" cy="5956895"/>
          </a:xfr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882508061"/>
              </p:ext>
            </p:extLst>
          </p:nvPr>
        </p:nvGraphicFramePr>
        <p:xfrm>
          <a:off x="6660232" y="188640"/>
          <a:ext cx="1080120" cy="315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128673276"/>
              </p:ext>
            </p:extLst>
          </p:nvPr>
        </p:nvGraphicFramePr>
        <p:xfrm>
          <a:off x="457200" y="188640"/>
          <a:ext cx="1522512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4" descr="Безымянный6.png">
            <a:hlinkClick r:id="rId6"/>
          </p:cNvPr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323528" y="548680"/>
            <a:ext cx="7632848" cy="5956895"/>
          </a:xfrm>
        </p:spPr>
      </p:pic>
      <p:graphicFrame>
        <p:nvGraphicFramePr>
          <p:cNvPr id="4" name="Схема 3">
            <a:hlinkClick r:id="rId8"/>
          </p:cNvPr>
          <p:cNvGraphicFramePr/>
          <p:nvPr>
            <p:extLst>
              <p:ext uri="{D42A27DB-BD31-4B8C-83A1-F6EECF244321}">
                <p14:modId xmlns="" xmlns:p14="http://schemas.microsoft.com/office/powerpoint/2010/main" val="2693650678"/>
              </p:ext>
            </p:extLst>
          </p:nvPr>
        </p:nvGraphicFramePr>
        <p:xfrm>
          <a:off x="7020272" y="188640"/>
          <a:ext cx="792088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Негосударственное образовательное учреждение дополнительного образования взрослых «Центр развития семейных форм устройства детей»                 г. Мурманск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3040"/>
            <a:ext cx="7239000" cy="48463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Центр реализует программы и проекты по укреплению семьи: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 укрепления семьи «Вместе с мамой». Целью данного проекта является сохранение родной биологической семьи для детей первых трех лет жизни     в условиях стабильности и безопасности для них, а одной из главных задач - оказание поддержки мамам, имеющим собственный ресурс для воспитания своих детей, но оказавшимся в трудной жизненной ситуации. Целевая группа проекта состоит из беременных женщин и женщин с детьми до трех лет, которые находятся в сложной жизненной ситуации, но имеют собственные ресурсы для воспитания детей;</a:t>
            </a:r>
          </a:p>
          <a:p>
            <a:pPr marL="0" indent="0" algn="just">
              <a:spcBef>
                <a:spcPct val="0"/>
              </a:spcBef>
              <a:buFont typeface="Wingdings 2" pitchFamily="18" charset="2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 «Молодёжные центры». Цель данного проекта заключается                 в обучении специалистов по программе «Эффективное взаимодействие специалистов, работающих с выпускниками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интернатных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учреждений»,               и по программе подготовки кураторов выпускников разных форм опеки; консультировании специалистов, обучении кураторов по программе подготовки лиц, желающих осуществлять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постинтернатный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патронат, проведении мероприятий для выпускников (выездные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семинары-треннинги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групповые консультации).</a:t>
            </a:r>
          </a:p>
          <a:p>
            <a:pPr algn="ctr"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633769990"/>
              </p:ext>
            </p:extLst>
          </p:nvPr>
        </p:nvGraphicFramePr>
        <p:xfrm>
          <a:off x="6156176" y="332656"/>
          <a:ext cx="1080120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621238417"/>
              </p:ext>
            </p:extLst>
          </p:nvPr>
        </p:nvGraphicFramePr>
        <p:xfrm>
          <a:off x="924272" y="332656"/>
          <a:ext cx="2495600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467600" cy="6141296"/>
          </a:xfrm>
        </p:spPr>
        <p:txBody>
          <a:bodyPr>
            <a:normAutofit/>
          </a:bodyPr>
          <a:lstStyle/>
          <a:p>
            <a:pPr marL="0" indent="268288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Мурманск – крупнейший в мире город, расположенный за Северным полярным кругом, находится на скалистом восточном побережье Кольского залива, является одним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крупнейших портов России.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68288" algn="just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Городскую схему расположения учреждений администрации города Мурманска, оказывающих образовательные услуги несовершеннолетним, можно увидеть, перейдя               по ссылке: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http://www.edu.murmansk.ru/www/ou/index.htm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Структура сети муниципальных образовательных учреждений города Мурманска:</a:t>
            </a:r>
          </a:p>
          <a:p>
            <a:pPr marL="0" indent="268288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68288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55576" y="2060848"/>
          <a:ext cx="705678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>
            <a:noAutofit/>
          </a:bodyPr>
          <a:lstStyle/>
          <a:p>
            <a:pPr marL="0" indent="358775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 «Открытый мир». Целью данного проекта является оказание своевременной помощи и поддержки семьям, воспитывающим детей                    с ограниченными возможностями здоровья. Проект предусматривает обучение специалистов социального обслуживания, образования и здравоохранения современным технологиям работы с семьями, воспитывающим детей-инвалидов, проведение практических занятий с родителями детей-инвалидов.</a:t>
            </a:r>
          </a:p>
          <a:p>
            <a:pPr marL="0" indent="358775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 «Семейные групповые конференции». Цель - обучение широкого круга специалистов методике проведения Семейных групповых конференций, направленной на совместное с членами семьи разрешение трудных жизненных ситуаций, содействие в подборе независимого ведущего и проведения СГК,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супервизия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консультирование специалистов.</a:t>
            </a:r>
          </a:p>
          <a:p>
            <a:pPr marL="0" indent="358775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 по поддержке приемных родителей «Приёмные родители Мурманской области». Цель работы проектов по поддержке приемных семей - создание профессиональной приемной семьи, которая ориентирована                 на удовлетворение потребностей ребенка и способна оказать ему всестороннюю поддержку в процессе реабилитации и адаптации. 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0" indent="358775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Отбор кандидатов и подготовка замещающих семей для долговременного     и краткосрочного размещения детей;</a:t>
            </a:r>
          </a:p>
          <a:p>
            <a:pPr marL="0" indent="358775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Комплексное сопровождение приемных семей и выпускников;</a:t>
            </a:r>
          </a:p>
          <a:p>
            <a:pPr marL="0" indent="358775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Консультативные услуги для усыновителей, опекунов, приемных семей;</a:t>
            </a:r>
          </a:p>
          <a:p>
            <a:pPr marL="0" indent="358775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Укрепление и реконструкция биологических семей;</a:t>
            </a:r>
          </a:p>
          <a:p>
            <a:pPr marL="0" indent="358775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Привлечение и распространение положительного опыта работы                      с приемными семьями и детьми в них.</a:t>
            </a:r>
          </a:p>
          <a:p>
            <a:pPr marL="0" indent="0" algn="just">
              <a:spcBef>
                <a:spcPct val="0"/>
              </a:spcBef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7239000" cy="6195088"/>
          </a:xfrm>
        </p:spPr>
        <p:txBody>
          <a:bodyPr>
            <a:normAutofit fontScale="47500" lnSpcReduction="20000"/>
          </a:bodyPr>
          <a:lstStyle/>
          <a:p>
            <a:pPr marL="0" indent="2682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Кандидатам в приемные семьи  предоставляется подробная информация обо всех формах семейной заботы, проводится психологическая диагностика, обучение кандидатов по программе PRIDE, оказывается помощь в выявлении ресурсов и возможных рисков размещения ребенка в каждой конкретной приемной семье.</a:t>
            </a:r>
          </a:p>
          <a:p>
            <a:pPr marL="0" indent="2682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Приемным семьям оказывается поддержка в составлении плана индивидуального развития ребенка, проводится необходимая диагностика; организуются семинары, конференции, психологические тренинги; оказывается помощь в кризисных ситуациях.</a:t>
            </a:r>
          </a:p>
          <a:p>
            <a:pPr marL="0" indent="2682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Выпускникам приемных семей специалисты центра помогают в формировании активной жизненной позиции и семейных ценностей, в выборе профессии; совместно с приемными родителями готовят старших подростков к самостоятельному проживанию. В случае необходимости Центр предоставляет выпускникам приемных семей дополнительную материальную поддержку.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Основные принципы работы Центра по подготовке приемных семей: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682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Приоритет семейного воспитания: каждый ребенок имеет право расти в семье                  в атмосфере любви, уважения и безопасности.</a:t>
            </a:r>
          </a:p>
          <a:p>
            <a:pPr marL="273050" indent="-47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Приоритет интересов ребенка: приемная семья для ребенка, а не ребенок для приемной семьи.</a:t>
            </a:r>
          </a:p>
          <a:p>
            <a:pPr marL="0" indent="2682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Профессионализм приемных родителей: ребенок, переживший много потерь, требует особой заботы; приемная семья – это инструмент для реабилитации ребенка.</a:t>
            </a:r>
          </a:p>
          <a:p>
            <a:pPr marL="0" indent="2682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Принятие важности биологической семьи ребенка: «Вы можете изъять ребенка из семьи, но вы не сможете изъять семью из ребенка».</a:t>
            </a:r>
          </a:p>
          <a:p>
            <a:pPr marL="0" indent="2682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Командная работа: за благополучие приемного ребенка отвечают как приемные родители, так и специалисты органов опеки, образования здравоохранения и социальной защиты</a:t>
            </a:r>
          </a:p>
          <a:p>
            <a:pPr marL="0" indent="2682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настоящее время поддержку проекта «Приемные семьи» получают 130 детей                 в 70 семьях по всей территории Мурманской области.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НОУ ДОВ «Центр развития семейных форм устройства детей» реализует проект «Спасательный круг» в рамках которого оказывается комплексная помощь детям группы риска социального сиротства и семьям, находящимся в трудной жизненной ситуации, связанной с риском социального сиротства. Целью данного проекта является: обеспечение права детей на жизнь и воспитание в семье; снижение уровня риска социального сиротства детей в семьях в Мурманской области, находящихся в социально опасном положении или иной трудной жизненной ситуации, через развитие инновационных услуг в области профилактики социального сиротства.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4236023673"/>
              </p:ext>
            </p:extLst>
          </p:nvPr>
        </p:nvGraphicFramePr>
        <p:xfrm>
          <a:off x="529208" y="260648"/>
          <a:ext cx="1666528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4" descr="Безымянный12.pn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323528" y="620688"/>
            <a:ext cx="7632848" cy="5884887"/>
          </a:xfr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222578686"/>
              </p:ext>
            </p:extLst>
          </p:nvPr>
        </p:nvGraphicFramePr>
        <p:xfrm>
          <a:off x="6660232" y="188640"/>
          <a:ext cx="1008112" cy="37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Следственное управлении Следственного комитета Российской Федерации по Мурманской области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67056"/>
            <a:ext cx="7239000" cy="4846320"/>
          </a:xfrm>
        </p:spPr>
        <p:txBody>
          <a:bodyPr>
            <a:normAutofit fontScale="55000" lnSpcReduction="20000"/>
          </a:bodyPr>
          <a:lstStyle/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целях оперативного реагирования на обращения по вопросам зашиты прав                  и законных интересов несовершеннолетних в Следственном управлении Следственного комитета Российской Федерации по Мурманской области (далее – следственное управление)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организован прием обращений граждан               по телефонной линии «Ребенок в опасности». </a:t>
            </a: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Граждане, обладающие информацией о том, что несовершеннолетний (малолетний) ребенок может стать или стал жертвой противоправного деяния, могут позвонить                 по телефонному номеру (815-2) 420-132 и сообщить о таких фактах. </a:t>
            </a: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телефонной линии «Ребенок в опасности» осуществляется в круглосуточном режиме в форме диалога дежурного по следственному управлению с заявителем. Поступившие обращения будут рассмотрены в соответствии с действующим законодательством с принятием необходимых мер.</a:t>
            </a: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целях получения дополнительной информации для совершенствования деятельности Следственного управления Следственного комитета Российской Федерации по Мурманской области (далее – следственное управление), оперативного реагирования на сообщения           о коррупционных проявлениях в деятельности работников следственного управления,                 а также для более эффективного обеспечения защиты прав и законных интересов граждан,    в следственном управлении организован прием обращений граждан по «телефону доверия». Номер «телефона доверия» 8-921-040-07-04. </a:t>
            </a: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 сообщений по «телефону доверия» осуществляется круглосуточно в режиме реального времени в форме диалога дежурного по следственному управлению с заявителем.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090007675"/>
              </p:ext>
            </p:extLst>
          </p:nvPr>
        </p:nvGraphicFramePr>
        <p:xfrm>
          <a:off x="971600" y="476672"/>
          <a:ext cx="2808312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826699975"/>
              </p:ext>
            </p:extLst>
          </p:nvPr>
        </p:nvGraphicFramePr>
        <p:xfrm>
          <a:off x="5940152" y="476672"/>
          <a:ext cx="1152128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>
            <a:normAutofit fontScale="70000" lnSpcReduction="20000"/>
          </a:bodyPr>
          <a:lstStyle/>
          <a:p>
            <a:pPr marL="0" indent="3540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Следственным управлением Следственного комитета РФ и УМВД России по Мурманской области заключено соглашение                               о взаимодействии с Министерством образования и науки Мурманской области, с Уполномоченным по правам ребёнка в Мурманской области, с ГОБОУ «Центр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сопровождения, МБОУ «Центр психолого-педагогической реабилитации и коррекции» города Мурманска, с Управлением ФСКН России по Мурманской области. В рамках достигнутых соглашений организованы                       и осуществлены мероприятии, направленные на оказание помощи детям, пострадавшим от преступных посягательств. </a:t>
            </a:r>
          </a:p>
          <a:p>
            <a:pPr marL="0" indent="3540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Важным направлением в профилактике детской безнадзорности                     и преступности являлось обеспечение полезной занятости                       и содержательного досуга детей. Из 79 детей, состоящих                       на профилактическом учете, 20 несовершеннолетних обучаются              в учреждениях дополнительного образования детей, преимущественно спортивной направленности, в кружках, секциях, клубных объединениях в общеобразовательных учреждений занимаются             22 подростка вышеуказанной категории, 12 подростков посещают клубы по месту жительства.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>
            <a:normAutofit/>
          </a:bodyPr>
          <a:lstStyle/>
          <a:p>
            <a:pPr marL="0" indent="268288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 ноября 2014 г. между Следственным управлением Следственного комитета Российской Федерации по Мурманской области и МБОУ г. Мурманска ЦППРК заключено «Соглашение об основных направлениях взаимодействия и сотрудничества в сфере защиты прав и законных интересов детей и профилактике преступности среди несовершеннолетних» . В рамках взаимодействия решались вопросы профилактики суицидального поведения обучающихся посредством проведения просветительско-образовательной работы с родителями (законными представителями) подростков. Первым итогом работы стала разработка методического пособия для родителей «Право на жизнь. Как помочь ребенку в трудной ситуации. Памятка для родителей».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Наталья\Desktop\p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348881"/>
            <a:ext cx="22322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Наталья\Desktop\p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420888"/>
            <a:ext cx="25922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талья\Desktop\pmk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3" y="2420888"/>
            <a:ext cx="2376264" cy="303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39552" y="188640"/>
          <a:ext cx="723900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buFont typeface="Wingdings 2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Центр по оказанию психотерапевтической помощи детям и подросткам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Адрес: г. Мурманск, ул. Свердлова, 14/2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Телефон регистратуры: 38-80-51 (справки и запись на прием)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работы: 9.00-18.00 (выходной: суббота, воскресенье)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Специалисты: психотерапевты, социальные педагоги, психолог, логопед.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Оказание психотерапевтической помощи детям и подросткам.</a:t>
            </a:r>
          </a:p>
          <a:p>
            <a:pPr marL="0" indent="0" algn="ctr">
              <a:lnSpc>
                <a:spcPct val="120000"/>
              </a:lnSpc>
              <a:buFont typeface="Wingdings 2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Психологический центр «Здесь и теперь»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Адрес: г. Мурманск, ул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Орликовой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д. 7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Телефоны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23-21-61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работы: 12.00 — 19.00 (выходной: суббота, воскресенье)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Услуги: оказание квалифицированной помощи детям и подросткам специалистами-психологами. Профессиональное психологическое консультирование (проблемы семьи и пары, работа с детьми и подростками).</a:t>
            </a: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Комплексный центр социального обслуживания молодёжи.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Адрес: г. Мурманск, ул. Марата, д. 21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Телефон доверия: 27-75-55 (круглосуточно)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Отдел содействия трудоустройству молодёжи: 25-03-81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работы: 9.00 – 17.30 (выходной: суббота, воскресенье)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Специалисты: психологи, социальные педагоги, педагоги-психологи.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175024533"/>
              </p:ext>
            </p:extLst>
          </p:nvPr>
        </p:nvGraphicFramePr>
        <p:xfrm>
          <a:off x="3900264" y="1556792"/>
          <a:ext cx="959768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999117629"/>
              </p:ext>
            </p:extLst>
          </p:nvPr>
        </p:nvGraphicFramePr>
        <p:xfrm>
          <a:off x="3900264" y="3053184"/>
          <a:ext cx="959768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230060988"/>
              </p:ext>
            </p:extLst>
          </p:nvPr>
        </p:nvGraphicFramePr>
        <p:xfrm>
          <a:off x="3851920" y="4941168"/>
          <a:ext cx="1008112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1057523266"/>
              </p:ext>
            </p:extLst>
          </p:nvPr>
        </p:nvGraphicFramePr>
        <p:xfrm>
          <a:off x="3923928" y="1556792"/>
          <a:ext cx="936104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buFont typeface="Wingdings 2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Центры медико-социальной помощи детям и подросткам «Доверие» и «Юность» (при Мурманском областном центре специализированных видов помощи).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Адрес: г. Мурманск, ул. Сполохи, д. 7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Телефон: 23-65-44, 23-45-53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работы: пн.-пт.: 9.00-16.00, сб.: 11.00 – 14.00 (через субботу), (выходной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воскр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Специалисты: психолог,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дерматовенеролог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Бесплатное обследование и лечение несовершеннолетних с половыми инфекциями, санитарно-просветительная работа, пропаганда здорового образа жизни.</a:t>
            </a: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Font typeface="Wingdings 2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Центр по профилактике и борьбе со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инфекционными заболеваниями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Адрес: г. Мурманск, ул. Траловая, д. 47.</a:t>
            </a: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Телефон: 47-78-38 (кабинет анонимного обследования на СПИД и психосоциального консультирования),</a:t>
            </a: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47-39-00, 47-27-74 (эпидемиологический отдел);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mail: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murman-niv@newmail.ru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работы: 9.00-16.00 (выходной: суббота, воскресенье)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Центр оказывает детям, подросткам и родителям бесплатную и анонимную консультативную и лечебно-диагностическую помощь по всем вопросам, связанным    с ВИЧ/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205418219"/>
              </p:ext>
            </p:extLst>
          </p:nvPr>
        </p:nvGraphicFramePr>
        <p:xfrm>
          <a:off x="6228184" y="908720"/>
          <a:ext cx="792088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901465317"/>
              </p:ext>
            </p:extLst>
          </p:nvPr>
        </p:nvGraphicFramePr>
        <p:xfrm>
          <a:off x="4067944" y="908720"/>
          <a:ext cx="1728192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654159282"/>
              </p:ext>
            </p:extLst>
          </p:nvPr>
        </p:nvGraphicFramePr>
        <p:xfrm>
          <a:off x="6228184" y="3356992"/>
          <a:ext cx="792088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244543359"/>
              </p:ext>
            </p:extLst>
          </p:nvPr>
        </p:nvGraphicFramePr>
        <p:xfrm>
          <a:off x="4067944" y="3356992"/>
          <a:ext cx="1872208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264696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buFont typeface="Wingdings 2" pitchFamily="18" charset="2"/>
              <a:buNone/>
            </a:pPr>
            <a:r>
              <a:rPr lang="ru-RU" sz="5600" b="1" dirty="0" smtClean="0">
                <a:latin typeface="Times New Roman" pitchFamily="18" charset="0"/>
              </a:rPr>
              <a:t>Муниципальное бюджетное учреждение молодёжной политики «Объединение молодёжных центров и клубов».</a:t>
            </a: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r>
              <a:rPr lang="ru-RU" sz="5600" b="1" dirty="0" smtClean="0">
                <a:latin typeface="Times New Roman" pitchFamily="18" charset="0"/>
              </a:rPr>
              <a:t>Центр психологической помощи молодёжи.</a:t>
            </a: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Адрес: г. Мурманск, пер. Якорный, д. 10.</a:t>
            </a: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Телефон: 53-32-32 (круглосуточно)</a:t>
            </a: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Специалисты: психологи, социальные педагоги, педагоги-психологи. В центре проводятся: психологическое консультирование; социально-психологические тренинги; диагностическая и коррекционная работа с детьми.</a:t>
            </a: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Font typeface="Wingdings 2" pitchFamily="18" charset="2"/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Центр психологической помощи «Смысл»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Адрес: г. Мурманск, ул. Егорова, д. 16, ауд. 16.</a:t>
            </a: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Телефон: 45-54-76, 24-70-37 (доп. Информация и запись по телефону).</a:t>
            </a: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Оказывает услуги по психологической подготовке детей к школе, решение проблем детско-родительских отношений, индивидуальные консультации квалифицированного психолога,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диагностика, помощь в выборе профессии.</a:t>
            </a:r>
            <a:endParaRPr lang="en-US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Font typeface="Wingdings 2" pitchFamily="18" charset="2"/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Детское амбулаторное отделение областного наркологического диспансера.</a:t>
            </a: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Font typeface="Wingdings 2" pitchFamily="18" charset="2"/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5600" dirty="0" smtClean="0">
                <a:latin typeface="Times New Roman" pitchFamily="18" charset="0"/>
              </a:rPr>
              <a:t> г. Мурманск, </a:t>
            </a:r>
            <a:r>
              <a:rPr lang="ru-RU" sz="5600" dirty="0" err="1" smtClean="0">
                <a:latin typeface="Times New Roman" pitchFamily="18" charset="0"/>
              </a:rPr>
              <a:t>ш</a:t>
            </a:r>
            <a:r>
              <a:rPr lang="ru-RU" sz="5600" dirty="0" smtClean="0">
                <a:latin typeface="Times New Roman" pitchFamily="18" charset="0"/>
              </a:rPr>
              <a:t>. </a:t>
            </a:r>
            <a:r>
              <a:rPr lang="ru-RU" sz="5600" dirty="0" err="1" smtClean="0">
                <a:latin typeface="Times New Roman" pitchFamily="18" charset="0"/>
              </a:rPr>
              <a:t>Верхне</a:t>
            </a:r>
            <a:r>
              <a:rPr lang="ru-RU" sz="5600" dirty="0" smtClean="0">
                <a:latin typeface="Times New Roman" pitchFamily="18" charset="0"/>
              </a:rPr>
              <a:t> – </a:t>
            </a:r>
            <a:r>
              <a:rPr lang="ru-RU" sz="5600" dirty="0" err="1" smtClean="0">
                <a:latin typeface="Times New Roman" pitchFamily="18" charset="0"/>
              </a:rPr>
              <a:t>Ростинское</a:t>
            </a:r>
            <a:r>
              <a:rPr lang="ru-RU" sz="5600" dirty="0" smtClean="0">
                <a:latin typeface="Times New Roman" pitchFamily="18" charset="0"/>
              </a:rPr>
              <a:t>, д. 17А.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</a:rPr>
              <a:t>Телефон: 26-58-72.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</a:rPr>
              <a:t>Прием ведет врач психиатр-нарколог, а так же специалисты по социальной работе                  с понедельника по пятницу с 9-00 до 16-42.</a:t>
            </a: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r>
              <a:rPr lang="ru-RU" sz="5600" dirty="0" smtClean="0">
                <a:latin typeface="Times New Roman" pitchFamily="18" charset="0"/>
              </a:rPr>
              <a:t>Осуществляет амбулаторное консультирование и лечение детей и подростков до 18 лет. Прием несовершеннолетних граждан ( не достигших 18 лет), поступающих в ВУЗы и </a:t>
            </a:r>
            <a:r>
              <a:rPr lang="ru-RU" sz="5600" dirty="0" err="1" smtClean="0">
                <a:latin typeface="Times New Roman" pitchFamily="18" charset="0"/>
              </a:rPr>
              <a:t>СУЗы</a:t>
            </a:r>
            <a:endParaRPr lang="ru-RU" sz="5600" dirty="0" smtClean="0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3300" dirty="0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3300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2800" dirty="0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2800" dirty="0" smtClean="0">
              <a:solidFill>
                <a:schemeClr val="folHlink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371440876"/>
              </p:ext>
            </p:extLst>
          </p:nvPr>
        </p:nvGraphicFramePr>
        <p:xfrm>
          <a:off x="4788024" y="1180976"/>
          <a:ext cx="792088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646339400"/>
              </p:ext>
            </p:extLst>
          </p:nvPr>
        </p:nvGraphicFramePr>
        <p:xfrm>
          <a:off x="4788024" y="3053184"/>
          <a:ext cx="792088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046356902"/>
              </p:ext>
            </p:extLst>
          </p:nvPr>
        </p:nvGraphicFramePr>
        <p:xfrm>
          <a:off x="4788024" y="4941168"/>
          <a:ext cx="792088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Сеть дошкольного образования в городе Мурманске дополнительно представлена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дошкольными группами в пяти прогимназиях, филиале школы № 27,  двумя негосударственными дошкольными учреждениями ОАО «РЖД», дошкольной группой в частной школе «Пионер».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Сеть учреждений, реализующих общеобразовательные программы, представлена 53 учреждениями различных типов и видов, что позволяет создать условия для получения качественного образования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Обучение детей с ограниченными возможностями здоровья                   по адаптированным образовательным программам начального общего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основного общего образования осуществляется в 103 классах, которые функционируют на базе 17 общеобразовательных учреждений.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городе получило развитие сетевое взаимодействие учреждений дополнительного образования детей и общеобразовательных учреждений на основе договоров безвозмездного пользования.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базе общеобразовательных учреждений работает                       402 объединения, в них обучается почти 5000 детей. Складывающаяся практика взаимодействия учреждений дополнительного образования детей и общеобразовательных учреждений создает благоприятные предпосылки для организации эффективной внеурочной деятельности                           и содержательного досуга детей.</a:t>
            </a:r>
          </a:p>
          <a:p>
            <a:pPr marL="0" indent="358775" algn="just">
              <a:buNone/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116632"/>
          <a:ext cx="723900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40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Современная система дополнительного образования детей является важнейшей составляющей образовательного пространства города Мурманска, она развивается, сохраняется бесплатность и доступность образовательных услуг.</a:t>
            </a:r>
          </a:p>
          <a:p>
            <a:pPr marL="0" indent="3540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городе Мурманске в системе дополнительного образования детей выполняются образовательные, воспитательные, социальные функции, разрабатываются и внедряются социально-педагогические модели деятельности и образа жизни детей, реализуются программы развития одаренности, адаптации и социализации детей,  в том числе детей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возможностями, детей «группы риска».</a:t>
            </a:r>
          </a:p>
          <a:p>
            <a:pPr marL="0" indent="3540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 детей в городе Мурманске предоставляет возможность более 24000 школьников заниматься любимым делом – художественным и техническим творчеством, туристско-краеведческой и эколого-биологической деятельностью, спортом и исследовательской работой в соответствии со своими желаниями, интересами, потенциальными возможностями. </a:t>
            </a: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>
            <a:normAutofit fontScale="70000" lnSpcReduction="20000"/>
          </a:bodyPr>
          <a:lstStyle/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Администрация города Мурманска определила в качестве приоритетного направления муниципальной социальной политики дальнейшее развитие физкультурно-оздоровительной и спортивной работы как основного, эффективного средства укрепления здоровья и профилактики асоциального поведения несовершеннолетних. </a:t>
            </a: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настоящее время в городе Мурманске насчитываются        15 детско-юношеских спортивных школ (ДЮСШ),                        7 специализированных детско-юношеских спортивных школ олимпийского резерва (СДЮСШОР). </a:t>
            </a: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Свыше 7500 детей, обучающихся в учреждениях дополнительного образования города Мурманска, приняли участие в 352 конкурсных и спортивных мероприятиях регионального, всероссийского и международного уровней,      по итогам которых количество призовых мест составило 1984.   В том числе количество призовых мест во всероссийских            и международных мероприятиях составило 495.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6241446"/>
          </a:xfrm>
        </p:spPr>
        <p:txBody>
          <a:bodyPr>
            <a:normAutofit fontScale="85000" lnSpcReduction="10000"/>
          </a:bodyPr>
          <a:lstStyle/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Обучающиеся детско-юношеских спортивных школ успешно выступают на чемпионатах и первенствах Северо-Западного федерального округа по спортивной гимнастике и спортивной акробатике, боксу, футболу,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фитнес-аэробике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танцевальному спорту, самбо и дзюдо. Юные спортсмены являются  победителями Кубка России по восточному боевому единоборству, первенств России по дзюдо, танцевальному спорту, боксу. Обучающиеся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МБОУ ДОД г. Мурманска ДЮСАШ № 15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стали участниками 19 спортивных мероприятий регионального и всероссийского уровней, заняли 122 призовых места в соревнованиях по легкой атлетике, плаванию, футболу по программе Специальной Олимпиады России и в рамках Всероссийской спартакиады детей-инвалидов.</a:t>
            </a: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Более 300 школьников в возрасте от 7 до 18 лет приняли участие в муниципальном этапе соревнований по многоборью Всероссийского физкультурно-спортивного комплекса «Готов     к труду и обороне» (ГТО), сборная команда города Мурманска стала победителем областных соревнований.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>
            <a:normAutofit fontScale="85000" lnSpcReduction="20000"/>
          </a:bodyPr>
          <a:lstStyle/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6413 детей и подростков, обучающихся в детско-юношеских спортивных школах, 518 входят в сборные команды Мурманской области, 31 являются членами национальных сборных России. Спортивные разряды присвоены 1082 обучающимся ДЮСШ, в том числе первый разряд – 46, норматив кандидатов в мастера спорта выполнили                      32 спортсмена.</a:t>
            </a: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городе Мурманске функционируют 6 стадионов,                14 хоккейных кортов, 9 площадок для игровых видов спорта,     12 площадок, оснащенных уличными тренажерами.                     В общеобразовательных учреждениях работают 13 школьных спортивных клубов,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МБОУ г. Мурманска СОШ № 27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функционирует плавательный бассейн. </a:t>
            </a: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МБОУ ДОД г. Мурманска ДЮСШ № 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зимним видам спорта стала победителем благотворительного проекта «Добрый лед» Фонда Елены и Геннадия Тимченко и НОУ «Академия хоккея», получив в целях развития детского хоккея в городе Мурманске средства на установку синтетического льда.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>
            <a:noAutofit/>
          </a:bodyPr>
          <a:lstStyle/>
          <a:p>
            <a:pPr marL="0" indent="354013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Учреждения дополнительного образования детей в городе Мурманске решают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следующие задачи: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68288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обеспечение гарантий доступности дополнительного образования для всех групп детского населения, включая детей с ограниченными возможностями здоровья, детей «группы риска» и детей, находящихся в трудной жизненной ситуации;</a:t>
            </a:r>
          </a:p>
          <a:p>
            <a:pPr marL="0" indent="354013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необходимых условий для личностного развития, укрепления здоровья, профессионального самоопределения, творческого труда детей в возрасте от 5 до 18 лет;</a:t>
            </a:r>
          </a:p>
          <a:p>
            <a:pPr marL="0" indent="354013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условий для эффективного использования ресурсов дополнительного образования в интересах детей;</a:t>
            </a:r>
          </a:p>
          <a:p>
            <a:pPr marL="0" indent="354013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реализация комплекса мероприятий, способствующих развитию, самоопределению        и социализации детей;</a:t>
            </a:r>
          </a:p>
          <a:p>
            <a:pPr marL="0" indent="354013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участия одаренных и талантливых детей в мероприятиях всероссийского   и международного уровней;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удовлетворение потребности детей в занятиях физической культурой и спортом;</a:t>
            </a:r>
          </a:p>
          <a:p>
            <a:pPr marL="0" indent="354013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содержания, организационных форм, методов и технологий дополнительного образования детей;</a:t>
            </a:r>
          </a:p>
          <a:p>
            <a:pPr marL="0" indent="354013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профилактика безнадзорности, наркомании и правонарушений среди несовершеннолетних, других асоциальных проявлений;</a:t>
            </a:r>
          </a:p>
          <a:p>
            <a:pPr marL="0" indent="354013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у учащихся современного патриотического сознания чувства верности своей Родине, готовности к выполнению гражданского долга и конституционных обязанностей;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увеличение охвата детей организованными формами отдыха и оздоровления; </a:t>
            </a:r>
          </a:p>
          <a:p>
            <a:pPr marL="0" indent="354013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комплексной безопасности детей в период оздоровительной кампании 2015 года.  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822876847"/>
              </p:ext>
            </p:extLst>
          </p:nvPr>
        </p:nvGraphicFramePr>
        <p:xfrm>
          <a:off x="755576" y="188640"/>
          <a:ext cx="1450504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3" descr="Безымянный14.pn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457200" y="620688"/>
            <a:ext cx="7239000" cy="5673601"/>
          </a:xfr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080276137"/>
              </p:ext>
            </p:extLst>
          </p:nvPr>
        </p:nvGraphicFramePr>
        <p:xfrm>
          <a:off x="6444208" y="188640"/>
          <a:ext cx="936104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>
            <a:normAutofit/>
          </a:bodyPr>
          <a:lstStyle/>
          <a:p>
            <a:pPr marL="0" indent="354013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Задачей деятельности МОУДОД ДМЦ «Океан» является обеспечение социальной защищённости выпускников за счет получения ими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допрофессиональных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знаний и умений, облегчающих процесс социальной адаптации.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4013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Важнейшим направлением деятельности является развитие возможностей                       и потребностей воспитанников в жизненном и профессиональном самоопределении, формирование адекватных, жизненных и профессиональных планов, соответствующих        их запросам и возможностям, а так же потребностям рынка труда в кадрах.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Реализуемые образовательные программы: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История флота Российской Федерации.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Меткий стрелок.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Морское многоборье.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Английский язык морской разговорный.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Основы морского дела.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Уставы Вооружённых сил Российской Федерации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ЮНГА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Юный стрелок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Юный яхтсмен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Информационная культура</a:t>
            </a:r>
          </a:p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endParaRPr lang="ru-RU" sz="1400" dirty="0" smtClean="0"/>
          </a:p>
          <a:p>
            <a:endParaRPr lang="ru-RU" sz="1400" b="1" dirty="0" smtClean="0"/>
          </a:p>
          <a:p>
            <a:endParaRPr lang="ru-RU" sz="1400" dirty="0" smtClean="0"/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594809200"/>
              </p:ext>
            </p:extLst>
          </p:nvPr>
        </p:nvGraphicFramePr>
        <p:xfrm>
          <a:off x="745232" y="188640"/>
          <a:ext cx="2170584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4" descr="Безымянный15.pn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457200" y="548680"/>
            <a:ext cx="7427168" cy="5832647"/>
          </a:xfr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212308992"/>
              </p:ext>
            </p:extLst>
          </p:nvPr>
        </p:nvGraphicFramePr>
        <p:xfrm>
          <a:off x="6660232" y="188640"/>
          <a:ext cx="1080120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57200" y="188640"/>
            <a:ext cx="7139136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Образовательные программы,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реализуемые в Центре.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467544" y="1196752"/>
          <a:ext cx="7239000" cy="508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Направленность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Название программы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Срок реализации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Возраст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об-ся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Туристско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 краеведческая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Оздоровительно-познавательный туризм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1,2,4 года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12-16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Юный турист -спасатель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 года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11-17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Юные туристы- краеведы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1,2,4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7-14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Юные экскурсоводы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10-14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Военно - патриотическая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Школа безопасности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1,2,4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12-17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Юный спасатель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14-17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Спортивно- техническаяская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Меткий стрелок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14-17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Физкультурно - спортивная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Спортивное ориентирование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1,2,5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11-17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Эколого - биологическая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Юные туристы- экологи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1,2,4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7-12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47332352"/>
              </p:ext>
            </p:extLst>
          </p:nvPr>
        </p:nvGraphicFramePr>
        <p:xfrm>
          <a:off x="745232" y="260648"/>
          <a:ext cx="2170584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Содержимое 6" descr="Безымянный16.pn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457200" y="620688"/>
            <a:ext cx="7571184" cy="5904656"/>
          </a:xfr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354295565"/>
              </p:ext>
            </p:extLst>
          </p:nvPr>
        </p:nvGraphicFramePr>
        <p:xfrm>
          <a:off x="6852592" y="260648"/>
          <a:ext cx="103177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 fontScale="47500" lnSpcReduction="20000"/>
          </a:bodyPr>
          <a:lstStyle/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городе Мурманске в 13 общеобразовательных школах города Мурманска функционирует 94 класса, осуществляющих обучение детей с ограниченными возможностями здоровья по адаптированным основным общеобразовательным программам.  В данных классах  обучается 896 детей с задержкой психического развития, умственной отсталостью, тяжелыми нарушениями речи, нарушениями опорно-двигательного аппарата, зрения, что составляет 3,26 % от всего контингента обучающихся общеобразовательных школ.</a:t>
            </a: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58 образовательных учреждениях, реализующих программы дошкольного образования, открыта 131 группа компенсирующей направленности для          1734 детей дошкольного возраста с ограниченными возможностями здоровья. Адаптированная образовательная программа реализовывалась в МДОУ              на 30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логопунктах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муниципальных образовательных учреждениях города Мурманска, реализующих программы общего образования, обучается 294 ребенка-инвалида.  С 110 детьми – инвалидами в соответствии с индивидуальной программой реабилитацией организовано индивидуальное обучение на дому.                           В образовательных учреждениях, осуществляющих образовательную деятельность по образовательным программам дошкольного образования,           на 01.01.2015 обучалось 132 ребенка-инвалида.</a:t>
            </a:r>
          </a:p>
          <a:p>
            <a:pPr marL="0" indent="358775"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336704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Направления деятельности и реализуемые программы: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Физкультурно-спортивная направленность: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 Футбол</a:t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Волейбол</a:t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Баскетбол </a:t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Аэробика</a:t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Настольный теннис</a:t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Бадминтон</a:t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Бильярд</a:t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Пауэрлифтинг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Военно-патриотическая направленность: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Основы военной подготовки</a:t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Меткий стрелок</a:t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Военно-прикладная подготовка</a:t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Я – спасатель</a:t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Робототехника</a:t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Охота на лис</a:t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История Вооруженных</a:t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Сил России 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Наталья\Desktop\Murmansk 2004 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484784"/>
            <a:ext cx="2831480" cy="2123610"/>
          </a:xfrm>
          <a:prstGeom prst="rect">
            <a:avLst/>
          </a:prstGeom>
          <a:noFill/>
        </p:spPr>
      </p:pic>
      <p:pic>
        <p:nvPicPr>
          <p:cNvPr id="4098" name="Picture 2" descr="C:\Users\Наталья\Desktop\slide0012_image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21088"/>
            <a:ext cx="2880320" cy="2160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Туристско-краеведческая направленность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Пешеходный туризм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Велосипедный туризм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Ориентирование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Любительское и спортивное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Рыболовство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Социально-педагогическая направленность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– гражданин России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Школа спортивной журналистики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– юный россиянин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4274" name="Picture 2" descr="C:\Users\Наталья\Desktop\slide0013_image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24744"/>
            <a:ext cx="2493818" cy="1870364"/>
          </a:xfrm>
          <a:prstGeom prst="rect">
            <a:avLst/>
          </a:prstGeom>
          <a:noFill/>
        </p:spPr>
      </p:pic>
      <p:pic>
        <p:nvPicPr>
          <p:cNvPr id="54275" name="Picture 3" descr="C:\Users\Наталья\Desktop\slide0014_image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97152"/>
            <a:ext cx="2493818" cy="1679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4015969388"/>
              </p:ext>
            </p:extLst>
          </p:nvPr>
        </p:nvGraphicFramePr>
        <p:xfrm>
          <a:off x="889248" y="260648"/>
          <a:ext cx="2386608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5" descr="Безымянный17.pn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539552" y="548680"/>
            <a:ext cx="6984776" cy="595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039197097"/>
              </p:ext>
            </p:extLst>
          </p:nvPr>
        </p:nvGraphicFramePr>
        <p:xfrm>
          <a:off x="6228184" y="260648"/>
          <a:ext cx="8640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161925585"/>
              </p:ext>
            </p:extLst>
          </p:nvPr>
        </p:nvGraphicFramePr>
        <p:xfrm>
          <a:off x="601216" y="260648"/>
          <a:ext cx="159452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3" descr="Безымянный18.pn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251520" y="620688"/>
            <a:ext cx="7632848" cy="5884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632925149"/>
              </p:ext>
            </p:extLst>
          </p:nvPr>
        </p:nvGraphicFramePr>
        <p:xfrm>
          <a:off x="6660232" y="260648"/>
          <a:ext cx="8640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269074789"/>
              </p:ext>
            </p:extLst>
          </p:nvPr>
        </p:nvGraphicFramePr>
        <p:xfrm>
          <a:off x="673224" y="332656"/>
          <a:ext cx="123448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3" descr="Безымянный19.pn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323528" y="620688"/>
            <a:ext cx="7488832" cy="5884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061860795"/>
              </p:ext>
            </p:extLst>
          </p:nvPr>
        </p:nvGraphicFramePr>
        <p:xfrm>
          <a:off x="6444208" y="332656"/>
          <a:ext cx="936104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32004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354013" algn="just">
              <a:lnSpc>
                <a:spcPct val="120000"/>
              </a:lnSpc>
              <a:buNone/>
            </a:pPr>
            <a:r>
              <a:rPr lang="ru-RU" sz="2900" dirty="0" smtClean="0">
                <a:latin typeface="Times New Roman"/>
                <a:ea typeface="Calibri"/>
                <a:cs typeface="Times New Roman"/>
              </a:rPr>
              <a:t>В целях эффективного управления молодежной политикой на территории города функционирует муниципальное бюджетное учреждение молодежной политики «Объединение молодежных центров и клубов», состоящее из 13 профильных структурных подразделений, деятельность которых направлена на всестороннее развитие потенциала молодого поколения.</a:t>
            </a:r>
            <a:endParaRPr lang="en-US" sz="2900" dirty="0" smtClean="0">
              <a:latin typeface="Times New Roman"/>
              <a:ea typeface="Calibri"/>
              <a:cs typeface="Times New Roman"/>
            </a:endParaRPr>
          </a:p>
          <a:p>
            <a:pPr marL="0" indent="354013" algn="just">
              <a:lnSpc>
                <a:spcPct val="120000"/>
              </a:lnSpc>
              <a:buNone/>
            </a:pPr>
            <a:r>
              <a:rPr lang="ru-RU" sz="2900" dirty="0" smtClean="0">
                <a:latin typeface="Times New Roman"/>
                <a:ea typeface="Calibri"/>
              </a:rPr>
              <a:t>Реализация эффективной молодёжной политики в городе Мурманске способствует улучшению эмоциональной и интеллектуальной атмосферы среди подростков и молодёжи, воспитанию подрастающего поколения, включённого во все сферы жизнедеятельности.</a:t>
            </a:r>
            <a:endParaRPr lang="en-US" sz="2900" dirty="0" smtClean="0">
              <a:latin typeface="Times New Roman"/>
              <a:ea typeface="Calibri"/>
            </a:endParaRPr>
          </a:p>
          <a:p>
            <a:pPr marL="0" indent="354013" algn="just">
              <a:lnSpc>
                <a:spcPct val="120000"/>
              </a:lnSpc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Учреждения, созданные для работы с молодёжью, выполняют задачи по социально-психологическому сопровождению подростков, находящихся в трудной жизненной ситуации, и по всестороннему развитию их потенциала. Характеризуя современную ситуацию в области развития молодёжной политики в городе Мурманске, с уверенностью можно сказать, что в настоящее время в городе: 1) выбран продуктивный с точки зрения равноправного партнёрства  формат взаимоотношений молодёжи и органов местного самоуправления; 2) создана сеть муниципальных учреждений молодёжной политики,          на базе которых оказываются комплексные услуги молодым семьям, молодым людям с ОВЗ, помощь в трудоустройстве подростков. На базе центров активно развиваются авторские профильные программы, направленные на формирование активной жизненной позиции навыков проведения содержательного досуга; 3) сложилось и развивается партнёрство          с общественными организациями.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327687161"/>
              </p:ext>
            </p:extLst>
          </p:nvPr>
        </p:nvGraphicFramePr>
        <p:xfrm>
          <a:off x="1043608" y="260648"/>
          <a:ext cx="1450504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Содержимое 7" descr="Безымянный20.pn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683568" y="620689"/>
            <a:ext cx="7128792" cy="5760640"/>
          </a:xfr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713849764"/>
              </p:ext>
            </p:extLst>
          </p:nvPr>
        </p:nvGraphicFramePr>
        <p:xfrm>
          <a:off x="6660232" y="260648"/>
          <a:ext cx="8640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42918"/>
            <a:ext cx="7239000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92688"/>
          </a:xfrm>
        </p:spPr>
        <p:txBody>
          <a:bodyPr>
            <a:noAutofit/>
          </a:bodyPr>
          <a:lstStyle/>
          <a:p>
            <a:pPr marL="0" indent="358775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городе расширилась сеть базовых общеобразовательных учреждений,        в которых созданы условия для инклюзивного обучения детей-инвалидов.           В городе Мурманске в рамках реализации государственной программы «Доступная среда» на 2011-2015 гг. проведены работы по созданию универсальной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среды в 3-х общеобразовательных учреждениях: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основная общеобразовательная школа № 58 -   ремонт лестничных маршей      с установкой перил и нанесением рельефного покрытия; устройство рельефного покрытия полов в местах передвижения детей;  установка дверей ярких контрастных цветов,  звуковых     и зрительных ориентиров; замена межклеточных дверей;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№ 31 - ремонт помещений (установка металлических дверных блоков, пандусов в здании школы);  замена дверных блоков; ремонт туалетных комнат для обеспечения доступности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маломобильным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обучающимся;  устройство уличного пандуса;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№ 27 - ремонт туалетных комнат, обеденного зала для обеспечения доступности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маломобильным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обучающимся;  установка поручней на лестничных проемах по пути движения мобильного гусеничного подъемного устройства (с 1-го по 4-й этажи).  </a:t>
            </a:r>
          </a:p>
          <a:p>
            <a:pPr>
              <a:buFont typeface="Wingdings" pitchFamily="2" charset="2"/>
              <a:buChar char="Ø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188640"/>
          <a:ext cx="72390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00808"/>
            <a:ext cx="7239000" cy="4896544"/>
          </a:xfrm>
        </p:spPr>
        <p:txBody>
          <a:bodyPr>
            <a:normAutofit fontScale="47500" lnSpcReduction="20000"/>
          </a:bodyPr>
          <a:lstStyle/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 территории города Мурманска медицинскую помощь несовершеннолетним оказывают 4 учреждения: МБУЗ «Мурманская детская городская клиническая больница», МБУЗ «Детская городская клиническая больница», МБУЗ «Детская поликлиника № 5», МБУЗ «Детская консультативно-диагностическая поликлиника».</a:t>
            </a: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Городскую схему расположения учреждений города, оказывающих медицинские услуги несовершеннолетним, можно увидеть, перейдя по ссылке: 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http://www.medmurmansk.ru/index.php/2010-03-16-12-09-35</a:t>
            </a: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целях предоставления скоординированных услуг детям с ограниченными возможностями здоровья в городе также осуществляют свою деятельность общественные организации детей-инвалидов и их родителей, в том числе: Мурманская региональная общественная организация детей-инвалидов и их родителей «Дети-Ангелы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Мурмана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», социально-благотворительный клуб родителей и детей-инвалидов «Надежда». </a:t>
            </a: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Большую работу по интеграции детей с ограниченными возможностями здоровья в социум проводят волонтёры из Мурманской региональной общественной организации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канистерапевтов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«Прикосновение исцеляющей лапой». Активисты практикуют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канистерапию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как помощь в развитии умственных и эмоциональных способностей, улучшение двигательных функций и моторики, усиление эффективности развития личности при коррекции, реабилитации и социальной адаптации детей с нестандартными особенностями развития. </a:t>
            </a:r>
          </a:p>
          <a:p>
            <a:pPr marL="0" indent="358775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788821833"/>
              </p:ext>
            </p:extLst>
          </p:nvPr>
        </p:nvGraphicFramePr>
        <p:xfrm>
          <a:off x="467544" y="116632"/>
          <a:ext cx="1666528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Содержимое 6" descr="Безымянный.pn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251521" y="476672"/>
            <a:ext cx="7704856" cy="6028903"/>
          </a:xfr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604661986"/>
              </p:ext>
            </p:extLst>
          </p:nvPr>
        </p:nvGraphicFramePr>
        <p:xfrm>
          <a:off x="6300192" y="-387424"/>
          <a:ext cx="1368152" cy="112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671312629"/>
              </p:ext>
            </p:extLst>
          </p:nvPr>
        </p:nvGraphicFramePr>
        <p:xfrm>
          <a:off x="457200" y="773832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83080"/>
            <a:ext cx="7239000" cy="484632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базе МБУЗ ДКДП работают 4 городских центра: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Городской центр здоровья.</a:t>
            </a:r>
            <a:r>
              <a:rPr lang="ru-RU" sz="2900" b="1" dirty="0" smtClean="0"/>
              <a:t> </a:t>
            </a:r>
          </a:p>
          <a:p>
            <a:pPr marL="273050" indent="-476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Обратиться в Центр здоровья могут дети от 9 до 12 лет.</a:t>
            </a:r>
          </a:p>
          <a:p>
            <a:pPr marL="273050" indent="-476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центре здоровья проводятся: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Скрининг-оценка уровня психофизиологического и соматического здоровья функциональных и адаптивных резервов;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Скрининг сердца ( экспресс-оценка состояния сердца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ЭКГ-сигналам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конечностей);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функции внешнего дыхания;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Экспресс-анализ глюкозы в крови;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Экспресс-анализ уровня холестерина в крови (с 15 лет);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Пульсоксиметрия-определение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насыщения гемоглобина крови кислородом;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 проводится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биоимпедансметрия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(для детей с избыточной и недостаточной массой тела) - определение процентного соотношения воды, мышечной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жировой ткани;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Осмотр в кабинете гигиениста стоматологического.</a:t>
            </a:r>
          </a:p>
          <a:p>
            <a:pPr marL="0" indent="268288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результатам обследования врач совместно с пациентом составит программу здорового образа жизни и рационального питания.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456851622"/>
              </p:ext>
            </p:extLst>
          </p:nvPr>
        </p:nvGraphicFramePr>
        <p:xfrm>
          <a:off x="827584" y="404664"/>
          <a:ext cx="1296144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658613703"/>
              </p:ext>
            </p:extLst>
          </p:nvPr>
        </p:nvGraphicFramePr>
        <p:xfrm>
          <a:off x="5436096" y="404664"/>
          <a:ext cx="8640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971181085"/>
              </p:ext>
            </p:extLst>
          </p:nvPr>
        </p:nvGraphicFramePr>
        <p:xfrm>
          <a:off x="6516216" y="404664"/>
          <a:ext cx="864096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 fontScale="92500" lnSpcReduction="20000"/>
          </a:bodyPr>
          <a:lstStyle/>
          <a:p>
            <a:pPr marL="514350" indent="-514350" algn="ctr">
              <a:buFont typeface="+mj-lt"/>
              <a:buAutoNum type="arabicPeriod" startAt="2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Городской центр по охране зрения у подростков.</a:t>
            </a:r>
          </a:p>
          <a:p>
            <a:pPr marL="514350" indent="-514350" algn="ctr">
              <a:buNone/>
            </a:pP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682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Благодаря созданию центра ежедневно 50-70 детей и подростков получают реальную квалифицированную помощь.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городском центре охраны зрения работают: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консультативно-лечебный кабинет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ортоптический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кабинет аппаратного лечения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аппаратное лечение на базе пяти школ города Мурманска (№ 18, 21, 50, 49, 56)</a:t>
            </a:r>
          </a:p>
          <a:p>
            <a:pPr marL="273050" indent="-47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Применяются следующие виды лечения: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тренировка резервов аккомодации;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макулостимуляция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(черно-белая и цветная);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АТОС +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амблиоприставка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Лазерное лечение на аппаратах (ЛОТ01, ЛАСТ01, МАКДЕЛ09);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электростимуляция на аппарате "Фосфен";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лечение косоглазия на аппарате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Синоптофор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 ПОЗБ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Используются компьютерные программы: "Клинок", "Цветок", Чибис,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Релакс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marL="273050" indent="-47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Проводятся следующие диагностические исследования: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офтальмометрия;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прямая офтальмоскопия;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аторефрактометрия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атоматическая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периметрия;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эхобиометрия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Определение ВГД;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Электрофизиологические исследования.</a:t>
            </a:r>
          </a:p>
          <a:p>
            <a:pPr marL="514350" indent="-514350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6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0070C0"/>
      </a:hlink>
      <a:folHlink>
        <a:srgbClr val="40AFF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2019</TotalTime>
  <Words>4312</Words>
  <Application>Microsoft Office PowerPoint</Application>
  <PresentationFormat>Экран (4:3)</PresentationFormat>
  <Paragraphs>390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Изящная</vt:lpstr>
      <vt:lpstr>Комитет по образованию администрации города Мурманска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Негосударственное образовательное учреждение дополнительного образования взрослых «Центр развития семейных форм устройства детей»                 г. Мурманск</vt:lpstr>
      <vt:lpstr>Слайд 20</vt:lpstr>
      <vt:lpstr>Слайд 21</vt:lpstr>
      <vt:lpstr>Слайд 22</vt:lpstr>
      <vt:lpstr>Слайд 23</vt:lpstr>
      <vt:lpstr>Следственное управлении Следственного комитета Российской Федерации по Мурманской области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Комитет по образованию администрации города Мурманска</dc:title>
  <dc:creator>Наталья</dc:creator>
  <cp:lastModifiedBy>1</cp:lastModifiedBy>
  <cp:revision>494</cp:revision>
  <dcterms:created xsi:type="dcterms:W3CDTF">2015-08-10T07:51:52Z</dcterms:created>
  <dcterms:modified xsi:type="dcterms:W3CDTF">2015-09-03T08:32:54Z</dcterms:modified>
</cp:coreProperties>
</file>